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webextensions/webextension2.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3.xml" ContentType="application/vnd.openxmlformats-officedocument.theme+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slideLayouts/slideLayout53.xml" ContentType="application/vnd.openxmlformats-officedocument.presentationml.slideLayout+xml"/>
  <Override PartName="/ppt/theme/theme4.xml" ContentType="application/vnd.openxmlformats-officedocument.theme+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notesSlides/notesSlide1.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864" r:id="rId5"/>
    <p:sldMasterId id="2147483900" r:id="rId6"/>
    <p:sldMasterId id="2147483921" r:id="rId7"/>
    <p:sldMasterId id="2147483923" r:id="rId8"/>
  </p:sldMasterIdLst>
  <p:notesMasterIdLst>
    <p:notesMasterId r:id="rId13"/>
  </p:notesMasterIdLst>
  <p:handoutMasterIdLst>
    <p:handoutMasterId r:id="rId14"/>
  </p:handoutMasterIdLst>
  <p:sldIdLst>
    <p:sldId id="282" r:id="rId9"/>
    <p:sldId id="2147478756" r:id="rId10"/>
    <p:sldId id="2147478757" r:id="rId11"/>
    <p:sldId id="2734" r:id="rId12"/>
  </p:sldIdLst>
  <p:sldSz cx="12192000" cy="6858000"/>
  <p:notesSz cx="7102475" cy="9388475"/>
  <p:custDataLst>
    <p:tags r:id="rId1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048A124-FC9B-9B09-702F-F0CC3BDC4514}" name="Daria Pavelieva" initials="DP" userId="S::Daria_Pavelieva@mckinsey.com::26a850a1-a95e-455c-9a37-e815bf9eaffd" providerId="AD"/>
  <p188:author id="{CA497640-9F12-D0D7-23C7-745A10EB2387}" name="Srikanth Jayarajan" initials="SJ" userId="dMYpSlfjzFcYPEDsXjVgLmU1LCIkAjLNCqtAilE+2dM=" providerId="None"/>
  <p188:author id="{8D28A544-8481-4CE7-18C4-411BDF89C587}" name="Filippo Lodesani" initials="FL" userId="S::Filippo_Lodesani@mckinsey.com::bb741084-ac2c-42d9-8acb-625b69471202" providerId="AD"/>
  <p188:author id="{4B68B257-EBAF-8D9E-C15F-4235FA49FCAF}" name="Daria Pavelieva" initials="DP" userId="S::daria_pavelieva@mckinsey.com::26a850a1-a95e-455c-9a37-e815bf9eaffd" providerId="AD"/>
  <p188:author id="{1B22DCAC-2D1E-774A-1B5F-3642DB91CF3E}" name="Nicholle Romero" initials="NR" userId="S::nicholle_romero@mckinsey.com::4ee983f0-df26-4581-bd1c-3984941e99c5" providerId="AD"/>
  <p188:author id="{80D18AC6-E546-52CB-6160-FA5F628B9FF0}" name="Nicholle Romero" initials="NR" userId="S::Nicholle_Romero@mckinsey.com::4ee983f0-df26-4581-bd1c-3984941e99c5" providerId="AD"/>
  <p188:author id="{AB81AEE2-1C27-4B98-BA3F-15B12C4EE1EE}" name="Bigbee, Nathan" initials="NB" userId="S::Nathan.Bigbee@ercot.com::e4190ea0-f4d7-405c-8c52-d27e363241f0"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Haley Rich" initials="HR" lastIdx="1" clrIdx="0">
    <p:extLst>
      <p:ext uri="{19B8F6BF-5375-455C-9EA6-DF929625EA0E}">
        <p15:presenceInfo xmlns:p15="http://schemas.microsoft.com/office/powerpoint/2012/main" userId="S-1-5-21-1801674531-1788223648-725345543-1185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F1FF"/>
    <a:srgbClr val="FFFFFF"/>
    <a:srgbClr val="BFBFBF"/>
    <a:srgbClr val="D3DCFF"/>
    <a:srgbClr val="145DEA"/>
    <a:srgbClr val="B6C5FB"/>
    <a:srgbClr val="B3B3B3"/>
    <a:srgbClr val="D0D0D0"/>
    <a:srgbClr val="051C2C"/>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3" d="100"/>
          <a:sy n="93" d="100"/>
        </p:scale>
        <p:origin x="1152" y="30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notesMaster" Target="notesMasters/notesMaster1.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5" Type="http://schemas.openxmlformats.org/officeDocument/2006/relationships/slideMaster" Target="slideMasters/slideMaster2.xml"/><Relationship Id="rId15" Type="http://schemas.openxmlformats.org/officeDocument/2006/relationships/tags" Target="tags/tag1.xml"/><Relationship Id="rId10" Type="http://schemas.openxmlformats.org/officeDocument/2006/relationships/slide" Target="slides/slide2.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handoutMaster" Target="handoutMasters/handoutMaster1.xml"/><Relationship Id="rId22"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illo, Jeffrey" userId="c105959f-1c3a-49d3-b6c5-5ffb20d67f2e" providerId="ADAL" clId="{616BDC86-7BD1-4E83-BFE6-CA0CC78887DA}"/>
    <pc:docChg chg="modSld">
      <pc:chgData name="Billo, Jeffrey" userId="c105959f-1c3a-49d3-b6c5-5ffb20d67f2e" providerId="ADAL" clId="{616BDC86-7BD1-4E83-BFE6-CA0CC78887DA}" dt="2026-01-20T18:25:42.518" v="47" actId="20577"/>
      <pc:docMkLst>
        <pc:docMk/>
      </pc:docMkLst>
      <pc:sldChg chg="modSp mod">
        <pc:chgData name="Billo, Jeffrey" userId="c105959f-1c3a-49d3-b6c5-5ffb20d67f2e" providerId="ADAL" clId="{616BDC86-7BD1-4E83-BFE6-CA0CC78887DA}" dt="2026-01-20T18:21:09.074" v="3" actId="207"/>
        <pc:sldMkLst>
          <pc:docMk/>
          <pc:sldMk cId="824368139" sldId="282"/>
        </pc:sldMkLst>
        <pc:spChg chg="mod">
          <ac:chgData name="Billo, Jeffrey" userId="c105959f-1c3a-49d3-b6c5-5ffb20d67f2e" providerId="ADAL" clId="{616BDC86-7BD1-4E83-BFE6-CA0CC78887DA}" dt="2026-01-20T18:21:09.074" v="3" actId="207"/>
          <ac:spMkLst>
            <pc:docMk/>
            <pc:sldMk cId="824368139" sldId="282"/>
            <ac:spMk id="4" creationId="{FA5D4630-F7DD-45DE-8B28-13C4C3DDAD21}"/>
          </ac:spMkLst>
        </pc:spChg>
      </pc:sldChg>
      <pc:sldChg chg="modSp mod modCm">
        <pc:chgData name="Billo, Jeffrey" userId="c105959f-1c3a-49d3-b6c5-5ffb20d67f2e" providerId="ADAL" clId="{616BDC86-7BD1-4E83-BFE6-CA0CC78887DA}" dt="2026-01-20T18:23:11.799" v="34" actId="1035"/>
        <pc:sldMkLst>
          <pc:docMk/>
          <pc:sldMk cId="3206600251" sldId="2147478756"/>
        </pc:sldMkLst>
        <pc:spChg chg="mod">
          <ac:chgData name="Billo, Jeffrey" userId="c105959f-1c3a-49d3-b6c5-5ffb20d67f2e" providerId="ADAL" clId="{616BDC86-7BD1-4E83-BFE6-CA0CC78887DA}" dt="2026-01-20T18:22:39.513" v="14" actId="207"/>
          <ac:spMkLst>
            <pc:docMk/>
            <pc:sldMk cId="3206600251" sldId="2147478756"/>
            <ac:spMk id="5" creationId="{32F84159-0A3D-DE7C-FC3E-A5E26F6BB99C}"/>
          </ac:spMkLst>
        </pc:spChg>
        <pc:spChg chg="mod">
          <ac:chgData name="Billo, Jeffrey" userId="c105959f-1c3a-49d3-b6c5-5ffb20d67f2e" providerId="ADAL" clId="{616BDC86-7BD1-4E83-BFE6-CA0CC78887DA}" dt="2026-01-20T18:23:11.799" v="34" actId="1035"/>
          <ac:spMkLst>
            <pc:docMk/>
            <pc:sldMk cId="3206600251" sldId="2147478756"/>
            <ac:spMk id="9" creationId="{D02C4E21-C987-0526-A07C-22C5D3BFEC1B}"/>
          </ac:spMkLst>
        </pc:spChg>
        <pc:spChg chg="mod">
          <ac:chgData name="Billo, Jeffrey" userId="c105959f-1c3a-49d3-b6c5-5ffb20d67f2e" providerId="ADAL" clId="{616BDC86-7BD1-4E83-BFE6-CA0CC78887DA}" dt="2026-01-20T18:23:11.799" v="34" actId="1035"/>
          <ac:spMkLst>
            <pc:docMk/>
            <pc:sldMk cId="3206600251" sldId="2147478756"/>
            <ac:spMk id="10" creationId="{5ACE5A49-E984-92C8-BA08-6731CB79DC1B}"/>
          </ac:spMkLst>
        </pc:spChg>
        <pc:spChg chg="mod">
          <ac:chgData name="Billo, Jeffrey" userId="c105959f-1c3a-49d3-b6c5-5ffb20d67f2e" providerId="ADAL" clId="{616BDC86-7BD1-4E83-BFE6-CA0CC78887DA}" dt="2026-01-20T18:23:11.799" v="34" actId="1035"/>
          <ac:spMkLst>
            <pc:docMk/>
            <pc:sldMk cId="3206600251" sldId="2147478756"/>
            <ac:spMk id="11" creationId="{47E76308-1C64-5002-8A80-F47AC5BF3DC0}"/>
          </ac:spMkLst>
        </pc:spChg>
        <pc:spChg chg="mod">
          <ac:chgData name="Billo, Jeffrey" userId="c105959f-1c3a-49d3-b6c5-5ffb20d67f2e" providerId="ADAL" clId="{616BDC86-7BD1-4E83-BFE6-CA0CC78887DA}" dt="2026-01-20T18:23:11.799" v="34" actId="1035"/>
          <ac:spMkLst>
            <pc:docMk/>
            <pc:sldMk cId="3206600251" sldId="2147478756"/>
            <ac:spMk id="13" creationId="{44F7D78E-310F-7EE8-DE91-A76DD203F456}"/>
          </ac:spMkLst>
        </pc:spChg>
        <pc:spChg chg="mod">
          <ac:chgData name="Billo, Jeffrey" userId="c105959f-1c3a-49d3-b6c5-5ffb20d67f2e" providerId="ADAL" clId="{616BDC86-7BD1-4E83-BFE6-CA0CC78887DA}" dt="2026-01-20T18:23:11.799" v="34" actId="1035"/>
          <ac:spMkLst>
            <pc:docMk/>
            <pc:sldMk cId="3206600251" sldId="2147478756"/>
            <ac:spMk id="15" creationId="{603DB247-2A27-B665-5345-C06ADB11BB10}"/>
          </ac:spMkLst>
        </pc:spChg>
        <pc:spChg chg="mod">
          <ac:chgData name="Billo, Jeffrey" userId="c105959f-1c3a-49d3-b6c5-5ffb20d67f2e" providerId="ADAL" clId="{616BDC86-7BD1-4E83-BFE6-CA0CC78887DA}" dt="2026-01-20T18:23:11.799" v="34" actId="1035"/>
          <ac:spMkLst>
            <pc:docMk/>
            <pc:sldMk cId="3206600251" sldId="2147478756"/>
            <ac:spMk id="17" creationId="{D2DB2470-1E46-F5BE-78A1-1F832565D664}"/>
          </ac:spMkLst>
        </pc:spChg>
        <pc:spChg chg="mod">
          <ac:chgData name="Billo, Jeffrey" userId="c105959f-1c3a-49d3-b6c5-5ffb20d67f2e" providerId="ADAL" clId="{616BDC86-7BD1-4E83-BFE6-CA0CC78887DA}" dt="2026-01-20T18:23:11.799" v="34" actId="1035"/>
          <ac:spMkLst>
            <pc:docMk/>
            <pc:sldMk cId="3206600251" sldId="2147478756"/>
            <ac:spMk id="33" creationId="{0EE90D27-C2B8-2D47-E5DD-C3951785E00B}"/>
          </ac:spMkLst>
        </pc:spChg>
        <pc:cxnChg chg="mod">
          <ac:chgData name="Billo, Jeffrey" userId="c105959f-1c3a-49d3-b6c5-5ffb20d67f2e" providerId="ADAL" clId="{616BDC86-7BD1-4E83-BFE6-CA0CC78887DA}" dt="2026-01-20T18:23:11.799" v="34" actId="1035"/>
          <ac:cxnSpMkLst>
            <pc:docMk/>
            <pc:sldMk cId="3206600251" sldId="2147478756"/>
            <ac:cxnSpMk id="14" creationId="{3FA47D4A-42E2-546B-5C78-AFE088AED51F}"/>
          </ac:cxnSpMkLst>
        </pc:cxnChg>
        <pc:cxnChg chg="mod">
          <ac:chgData name="Billo, Jeffrey" userId="c105959f-1c3a-49d3-b6c5-5ffb20d67f2e" providerId="ADAL" clId="{616BDC86-7BD1-4E83-BFE6-CA0CC78887DA}" dt="2026-01-20T18:23:11.799" v="34" actId="1035"/>
          <ac:cxnSpMkLst>
            <pc:docMk/>
            <pc:sldMk cId="3206600251" sldId="2147478756"/>
            <ac:cxnSpMk id="16" creationId="{4BA5DEC5-9F5E-4B88-636E-FD9BBAF33B7B}"/>
          </ac:cxnSpMkLst>
        </pc:cxnChg>
        <pc:cxnChg chg="mod">
          <ac:chgData name="Billo, Jeffrey" userId="c105959f-1c3a-49d3-b6c5-5ffb20d67f2e" providerId="ADAL" clId="{616BDC86-7BD1-4E83-BFE6-CA0CC78887DA}" dt="2026-01-20T18:23:11.799" v="34" actId="1035"/>
          <ac:cxnSpMkLst>
            <pc:docMk/>
            <pc:sldMk cId="3206600251" sldId="2147478756"/>
            <ac:cxnSpMk id="19" creationId="{5F3CD2DC-B9D0-B9CC-79E9-C96121310438}"/>
          </ac:cxnSpMkLst>
        </pc:cxnChg>
        <pc:extLst>
          <p:ext xmlns:p="http://schemas.openxmlformats.org/presentationml/2006/main" uri="{D6D511B9-2390-475A-947B-AFAB55BFBCF1}">
            <pc226:cmChg xmlns:pc226="http://schemas.microsoft.com/office/powerpoint/2022/06/main/command" chg="mod">
              <pc226:chgData name="Billo, Jeffrey" userId="c105959f-1c3a-49d3-b6c5-5ffb20d67f2e" providerId="ADAL" clId="{616BDC86-7BD1-4E83-BFE6-CA0CC78887DA}" dt="2026-01-20T18:21:34.192" v="6" actId="6549"/>
              <pc2:cmMkLst xmlns:pc2="http://schemas.microsoft.com/office/powerpoint/2019/9/main/command">
                <pc:docMk/>
                <pc:sldMk cId="3206600251" sldId="2147478756"/>
                <pc2:cmMk id="{6717941F-4B92-4C65-B687-080B50F2B022}"/>
              </pc2:cmMkLst>
            </pc226:cmChg>
            <pc226:cmChg xmlns:pc226="http://schemas.microsoft.com/office/powerpoint/2022/06/main/command" chg="mod">
              <pc226:chgData name="Billo, Jeffrey" userId="c105959f-1c3a-49d3-b6c5-5ffb20d67f2e" providerId="ADAL" clId="{616BDC86-7BD1-4E83-BFE6-CA0CC78887DA}" dt="2026-01-20T18:21:34.192" v="6" actId="6549"/>
              <pc2:cmMkLst xmlns:pc2="http://schemas.microsoft.com/office/powerpoint/2019/9/main/command">
                <pc:docMk/>
                <pc:sldMk cId="3206600251" sldId="2147478756"/>
                <pc2:cmMk id="{D22C6F31-103E-41B3-9B2B-B8C7AF3C9FB0}"/>
              </pc2:cmMkLst>
            </pc226:cmChg>
            <pc226:cmChg xmlns:pc226="http://schemas.microsoft.com/office/powerpoint/2022/06/main/command" chg="mod">
              <pc226:chgData name="Billo, Jeffrey" userId="c105959f-1c3a-49d3-b6c5-5ffb20d67f2e" providerId="ADAL" clId="{616BDC86-7BD1-4E83-BFE6-CA0CC78887DA}" dt="2026-01-20T18:21:34.192" v="6" actId="6549"/>
              <pc2:cmMkLst xmlns:pc2="http://schemas.microsoft.com/office/powerpoint/2019/9/main/command">
                <pc:docMk/>
                <pc:sldMk cId="3206600251" sldId="2147478756"/>
                <pc2:cmMk id="{866379A8-E1B7-488A-BF39-9A7B15C9DE9A}"/>
              </pc2:cmMkLst>
            </pc226:cmChg>
            <pc226:cmChg xmlns:pc226="http://schemas.microsoft.com/office/powerpoint/2022/06/main/command" chg="mod">
              <pc226:chgData name="Billo, Jeffrey" userId="c105959f-1c3a-49d3-b6c5-5ffb20d67f2e" providerId="ADAL" clId="{616BDC86-7BD1-4E83-BFE6-CA0CC78887DA}" dt="2026-01-20T18:21:34.192" v="6" actId="6549"/>
              <pc2:cmMkLst xmlns:pc2="http://schemas.microsoft.com/office/powerpoint/2019/9/main/command">
                <pc:docMk/>
                <pc:sldMk cId="3206600251" sldId="2147478756"/>
                <pc2:cmMk id="{03174FB8-EB0D-4B60-884D-BACEEB052A47}"/>
              </pc2:cmMkLst>
            </pc226:cmChg>
            <pc226:cmChg xmlns:pc226="http://schemas.microsoft.com/office/powerpoint/2022/06/main/command" chg="mod">
              <pc226:chgData name="Billo, Jeffrey" userId="c105959f-1c3a-49d3-b6c5-5ffb20d67f2e" providerId="ADAL" clId="{616BDC86-7BD1-4E83-BFE6-CA0CC78887DA}" dt="2026-01-20T18:21:34.192" v="6" actId="6549"/>
              <pc2:cmMkLst xmlns:pc2="http://schemas.microsoft.com/office/powerpoint/2019/9/main/command">
                <pc:docMk/>
                <pc:sldMk cId="3206600251" sldId="2147478756"/>
                <pc2:cmMk id="{609A02BC-517A-46EA-B801-CDF994419D61}"/>
              </pc2:cmMkLst>
            </pc226:cmChg>
          </p:ext>
        </pc:extLst>
      </pc:sldChg>
      <pc:sldChg chg="modSp mod">
        <pc:chgData name="Billo, Jeffrey" userId="c105959f-1c3a-49d3-b6c5-5ffb20d67f2e" providerId="ADAL" clId="{616BDC86-7BD1-4E83-BFE6-CA0CC78887DA}" dt="2026-01-20T18:25:42.518" v="47" actId="20577"/>
        <pc:sldMkLst>
          <pc:docMk/>
          <pc:sldMk cId="1156005421" sldId="2147478757"/>
        </pc:sldMkLst>
        <pc:spChg chg="mod">
          <ac:chgData name="Billo, Jeffrey" userId="c105959f-1c3a-49d3-b6c5-5ffb20d67f2e" providerId="ADAL" clId="{616BDC86-7BD1-4E83-BFE6-CA0CC78887DA}" dt="2026-01-20T18:25:42.518" v="47" actId="20577"/>
          <ac:spMkLst>
            <pc:docMk/>
            <pc:sldMk cId="1156005421" sldId="2147478757"/>
            <ac:spMk id="6" creationId="{8027618F-966C-07C6-00B7-ADAAE3739896}"/>
          </ac:spMkLst>
        </pc:spChg>
        <pc:graphicFrameChg chg="mod modGraphic">
          <ac:chgData name="Billo, Jeffrey" userId="c105959f-1c3a-49d3-b6c5-5ffb20d67f2e" providerId="ADAL" clId="{616BDC86-7BD1-4E83-BFE6-CA0CC78887DA}" dt="2026-01-20T18:23:44.647" v="36" actId="108"/>
          <ac:graphicFrameMkLst>
            <pc:docMk/>
            <pc:sldMk cId="1156005421" sldId="2147478757"/>
            <ac:graphicFrameMk id="5" creationId="{7726E506-3495-0683-DD0C-CDBBF11FE6B5}"/>
          </ac:graphicFrameMkLst>
        </pc:graphicFrame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E11038-C648-4BF3-8167-6AE1FF3EFDF1}"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BA20C27A-FD2A-445A-A719-6C03AF8940F3}">
      <dgm:prSet phldrT="[Text]"/>
      <dgm:spPr>
        <a:solidFill>
          <a:srgbClr val="5B6770"/>
        </a:solidFill>
      </dgm:spPr>
      <dgm:t>
        <a:bodyPr/>
        <a:lstStyle/>
        <a:p>
          <a:r>
            <a:rPr lang="en-US"/>
            <a:t>Click to edit Master subtitle style</a:t>
          </a:r>
        </a:p>
      </dgm:t>
    </dgm:pt>
    <dgm:pt modelId="{70D27D20-9B5C-4ACA-A932-25F2CF915F48}" type="parTrans" cxnId="{A5351B5C-9190-4E1A-BDA3-BCFD1EA44514}">
      <dgm:prSet/>
      <dgm:spPr/>
      <dgm:t>
        <a:bodyPr/>
        <a:lstStyle/>
        <a:p>
          <a:endParaRPr lang="en-US"/>
        </a:p>
      </dgm:t>
    </dgm:pt>
    <dgm:pt modelId="{6F8B888A-19D7-43C8-BC5E-9BDE549DF313}" type="sibTrans" cxnId="{A5351B5C-9190-4E1A-BDA3-BCFD1EA44514}">
      <dgm:prSet/>
      <dgm:spPr/>
      <dgm:t>
        <a:bodyPr/>
        <a:lstStyle/>
        <a:p>
          <a:endParaRPr lang="en-US"/>
        </a:p>
      </dgm:t>
    </dgm:pt>
    <dgm:pt modelId="{E0CEC3AC-4F65-405E-9DD2-9D5A494B4AC7}">
      <dgm:prSet phldrT="[Text]"/>
      <dgm:spPr>
        <a:solidFill>
          <a:srgbClr val="00AEC7"/>
        </a:solidFill>
      </dgm:spPr>
      <dgm:t>
        <a:bodyPr/>
        <a:lstStyle/>
        <a:p>
          <a:r>
            <a:rPr lang="en-US"/>
            <a:t>Click to edit Master subtitle style</a:t>
          </a:r>
        </a:p>
      </dgm:t>
    </dgm:pt>
    <dgm:pt modelId="{EAB6D17A-4709-4A18-AFBB-0789B952020D}" type="parTrans" cxnId="{6C928428-284E-4E7D-9683-6F55F36228FB}">
      <dgm:prSet/>
      <dgm:spPr/>
      <dgm:t>
        <a:bodyPr/>
        <a:lstStyle/>
        <a:p>
          <a:endParaRPr lang="en-US"/>
        </a:p>
      </dgm:t>
    </dgm:pt>
    <dgm:pt modelId="{E80F0502-7CC7-44FF-B609-B9414F795B8A}" type="sibTrans" cxnId="{6C928428-284E-4E7D-9683-6F55F36228FB}">
      <dgm:prSet/>
      <dgm:spPr/>
      <dgm:t>
        <a:bodyPr/>
        <a:lstStyle/>
        <a:p>
          <a:endParaRPr lang="en-US"/>
        </a:p>
      </dgm:t>
    </dgm:pt>
    <dgm:pt modelId="{187606C4-A5C3-49B4-8A18-BB38CA4215D5}">
      <dgm:prSet phldrT="[Text]"/>
      <dgm:spPr>
        <a:solidFill>
          <a:srgbClr val="093C61"/>
        </a:solidFill>
      </dgm:spPr>
      <dgm:t>
        <a:bodyPr/>
        <a:lstStyle/>
        <a:p>
          <a:r>
            <a:rPr lang="en-US"/>
            <a:t>Click to edit Master subtitle style</a:t>
          </a:r>
        </a:p>
      </dgm:t>
    </dgm:pt>
    <dgm:pt modelId="{58AE02CB-D91D-41B6-A813-B4F035391B83}" type="parTrans" cxnId="{72D59750-5757-41CF-AF05-6C57B64FB7ED}">
      <dgm:prSet/>
      <dgm:spPr/>
      <dgm:t>
        <a:bodyPr/>
        <a:lstStyle/>
        <a:p>
          <a:endParaRPr lang="en-US"/>
        </a:p>
      </dgm:t>
    </dgm:pt>
    <dgm:pt modelId="{3CFCF34C-096A-4329-BCDD-0A8D1A075934}" type="sibTrans" cxnId="{72D59750-5757-41CF-AF05-6C57B64FB7ED}">
      <dgm:prSet/>
      <dgm:spPr/>
      <dgm:t>
        <a:bodyPr/>
        <a:lstStyle/>
        <a:p>
          <a:endParaRPr lang="en-US"/>
        </a:p>
      </dgm:t>
    </dgm:pt>
    <dgm:pt modelId="{075A3D39-E191-4C23-AF82-FED389D4714A}" type="pres">
      <dgm:prSet presAssocID="{32E11038-C648-4BF3-8167-6AE1FF3EFDF1}" presName="Name0" presStyleCnt="0">
        <dgm:presLayoutVars>
          <dgm:chMax val="7"/>
          <dgm:chPref val="7"/>
          <dgm:dir/>
        </dgm:presLayoutVars>
      </dgm:prSet>
      <dgm:spPr/>
    </dgm:pt>
    <dgm:pt modelId="{80725D32-2ED8-4B1F-81A2-9F7C840C4E0C}" type="pres">
      <dgm:prSet presAssocID="{32E11038-C648-4BF3-8167-6AE1FF3EFDF1}" presName="Name1" presStyleCnt="0"/>
      <dgm:spPr/>
    </dgm:pt>
    <dgm:pt modelId="{B6A82959-4BD9-4D99-A596-9C774D74AB1C}" type="pres">
      <dgm:prSet presAssocID="{32E11038-C648-4BF3-8167-6AE1FF3EFDF1}" presName="cycle" presStyleCnt="0"/>
      <dgm:spPr/>
    </dgm:pt>
    <dgm:pt modelId="{A2FCC776-BF52-47C4-92E4-17467F9AE6E1}" type="pres">
      <dgm:prSet presAssocID="{32E11038-C648-4BF3-8167-6AE1FF3EFDF1}" presName="srcNode" presStyleLbl="node1" presStyleIdx="0" presStyleCnt="3"/>
      <dgm:spPr/>
    </dgm:pt>
    <dgm:pt modelId="{6304DB4F-C21D-43CE-BC19-7FC9FE4143EB}" type="pres">
      <dgm:prSet presAssocID="{32E11038-C648-4BF3-8167-6AE1FF3EFDF1}" presName="conn" presStyleLbl="parChTrans1D2" presStyleIdx="0" presStyleCnt="1"/>
      <dgm:spPr/>
    </dgm:pt>
    <dgm:pt modelId="{0AC5C796-425F-48EC-9CE3-FF43A9E945D1}" type="pres">
      <dgm:prSet presAssocID="{32E11038-C648-4BF3-8167-6AE1FF3EFDF1}" presName="extraNode" presStyleLbl="node1" presStyleIdx="0" presStyleCnt="3"/>
      <dgm:spPr/>
    </dgm:pt>
    <dgm:pt modelId="{FEDB5C55-0F80-4976-AD26-0CEE89BEB7EA}" type="pres">
      <dgm:prSet presAssocID="{32E11038-C648-4BF3-8167-6AE1FF3EFDF1}" presName="dstNode" presStyleLbl="node1" presStyleIdx="0" presStyleCnt="3"/>
      <dgm:spPr/>
    </dgm:pt>
    <dgm:pt modelId="{89592E09-CC88-4904-BF5E-1629C8C5E634}" type="pres">
      <dgm:prSet presAssocID="{BA20C27A-FD2A-445A-A719-6C03AF8940F3}" presName="text_1" presStyleLbl="node1" presStyleIdx="0" presStyleCnt="3">
        <dgm:presLayoutVars>
          <dgm:bulletEnabled val="1"/>
        </dgm:presLayoutVars>
      </dgm:prSet>
      <dgm:spPr/>
    </dgm:pt>
    <dgm:pt modelId="{9A21976F-30D0-4847-9028-5756044BAAC3}" type="pres">
      <dgm:prSet presAssocID="{BA20C27A-FD2A-445A-A719-6C03AF8940F3}" presName="accent_1" presStyleCnt="0"/>
      <dgm:spPr/>
    </dgm:pt>
    <dgm:pt modelId="{36E4D279-9DCF-4996-B9DB-80023277EC34}" type="pres">
      <dgm:prSet presAssocID="{BA20C27A-FD2A-445A-A719-6C03AF8940F3}" presName="accentRepeatNode" presStyleLbl="solidFgAcc1" presStyleIdx="0" presStyleCnt="3"/>
      <dgm:spPr>
        <a:ln w="50800">
          <a:solidFill>
            <a:srgbClr val="5B6770"/>
          </a:solidFill>
        </a:ln>
      </dgm:spPr>
    </dgm:pt>
    <dgm:pt modelId="{FA8E3AD4-7354-43A8-B93D-74F840B6AEF6}" type="pres">
      <dgm:prSet presAssocID="{E0CEC3AC-4F65-405E-9DD2-9D5A494B4AC7}" presName="text_2" presStyleLbl="node1" presStyleIdx="1" presStyleCnt="3">
        <dgm:presLayoutVars>
          <dgm:bulletEnabled val="1"/>
        </dgm:presLayoutVars>
      </dgm:prSet>
      <dgm:spPr/>
    </dgm:pt>
    <dgm:pt modelId="{FDAFDD12-87AE-496F-A9BD-D8FA3C5C588E}" type="pres">
      <dgm:prSet presAssocID="{E0CEC3AC-4F65-405E-9DD2-9D5A494B4AC7}" presName="accent_2" presStyleCnt="0"/>
      <dgm:spPr/>
    </dgm:pt>
    <dgm:pt modelId="{CE0FEE12-C9DD-48AF-B095-635EAD24EB23}" type="pres">
      <dgm:prSet presAssocID="{E0CEC3AC-4F65-405E-9DD2-9D5A494B4AC7}" presName="accentRepeatNode" presStyleLbl="solidFgAcc1" presStyleIdx="1" presStyleCnt="3"/>
      <dgm:spPr>
        <a:ln w="50800">
          <a:solidFill>
            <a:srgbClr val="00AEC7"/>
          </a:solidFill>
        </a:ln>
      </dgm:spPr>
    </dgm:pt>
    <dgm:pt modelId="{30EB52CC-4F02-4C80-AAF8-62BFF5A038EA}" type="pres">
      <dgm:prSet presAssocID="{187606C4-A5C3-49B4-8A18-BB38CA4215D5}" presName="text_3" presStyleLbl="node1" presStyleIdx="2" presStyleCnt="3">
        <dgm:presLayoutVars>
          <dgm:bulletEnabled val="1"/>
        </dgm:presLayoutVars>
      </dgm:prSet>
      <dgm:spPr/>
    </dgm:pt>
    <dgm:pt modelId="{C8B76DD7-65EF-4958-B29D-8E09C2D14548}" type="pres">
      <dgm:prSet presAssocID="{187606C4-A5C3-49B4-8A18-BB38CA4215D5}" presName="accent_3" presStyleCnt="0"/>
      <dgm:spPr/>
    </dgm:pt>
    <dgm:pt modelId="{E96C1AF3-5332-4D40-8E92-7C851D843D9E}" type="pres">
      <dgm:prSet presAssocID="{187606C4-A5C3-49B4-8A18-BB38CA4215D5}" presName="accentRepeatNode" presStyleLbl="solidFgAcc1" presStyleIdx="2" presStyleCnt="3"/>
      <dgm:spPr>
        <a:ln w="50800">
          <a:solidFill>
            <a:srgbClr val="093C61"/>
          </a:solidFill>
        </a:ln>
      </dgm:spPr>
    </dgm:pt>
  </dgm:ptLst>
  <dgm:cxnLst>
    <dgm:cxn modelId="{6C928428-284E-4E7D-9683-6F55F36228FB}" srcId="{32E11038-C648-4BF3-8167-6AE1FF3EFDF1}" destId="{E0CEC3AC-4F65-405E-9DD2-9D5A494B4AC7}" srcOrd="1" destOrd="0" parTransId="{EAB6D17A-4709-4A18-AFBB-0789B952020D}" sibTransId="{E80F0502-7CC7-44FF-B609-B9414F795B8A}"/>
    <dgm:cxn modelId="{57C00C33-A140-4336-BF90-35942F94805A}" type="presOf" srcId="{187606C4-A5C3-49B4-8A18-BB38CA4215D5}" destId="{30EB52CC-4F02-4C80-AAF8-62BFF5A038EA}" srcOrd="0" destOrd="0" presId="urn:microsoft.com/office/officeart/2008/layout/VerticalCurvedList"/>
    <dgm:cxn modelId="{A5351B5C-9190-4E1A-BDA3-BCFD1EA44514}" srcId="{32E11038-C648-4BF3-8167-6AE1FF3EFDF1}" destId="{BA20C27A-FD2A-445A-A719-6C03AF8940F3}" srcOrd="0" destOrd="0" parTransId="{70D27D20-9B5C-4ACA-A932-25F2CF915F48}" sibTransId="{6F8B888A-19D7-43C8-BC5E-9BDE549DF313}"/>
    <dgm:cxn modelId="{53883844-14BD-4351-A151-F1F21DB11AA2}" type="presOf" srcId="{E0CEC3AC-4F65-405E-9DD2-9D5A494B4AC7}" destId="{FA8E3AD4-7354-43A8-B93D-74F840B6AEF6}" srcOrd="0" destOrd="0" presId="urn:microsoft.com/office/officeart/2008/layout/VerticalCurvedList"/>
    <dgm:cxn modelId="{72D59750-5757-41CF-AF05-6C57B64FB7ED}" srcId="{32E11038-C648-4BF3-8167-6AE1FF3EFDF1}" destId="{187606C4-A5C3-49B4-8A18-BB38CA4215D5}" srcOrd="2" destOrd="0" parTransId="{58AE02CB-D91D-41B6-A813-B4F035391B83}" sibTransId="{3CFCF34C-096A-4329-BCDD-0A8D1A075934}"/>
    <dgm:cxn modelId="{EBE72F74-33D1-4060-A3B4-F3A60F68D2DE}" type="presOf" srcId="{BA20C27A-FD2A-445A-A719-6C03AF8940F3}" destId="{89592E09-CC88-4904-BF5E-1629C8C5E634}" srcOrd="0" destOrd="0" presId="urn:microsoft.com/office/officeart/2008/layout/VerticalCurvedList"/>
    <dgm:cxn modelId="{44A009B9-4C6E-4056-A237-21B77C751944}" type="presOf" srcId="{32E11038-C648-4BF3-8167-6AE1FF3EFDF1}" destId="{075A3D39-E191-4C23-AF82-FED389D4714A}" srcOrd="0" destOrd="0" presId="urn:microsoft.com/office/officeart/2008/layout/VerticalCurvedList"/>
    <dgm:cxn modelId="{C12810DE-047C-44F0-893C-5DBF7D150250}" type="presOf" srcId="{6F8B888A-19D7-43C8-BC5E-9BDE549DF313}" destId="{6304DB4F-C21D-43CE-BC19-7FC9FE4143EB}" srcOrd="0" destOrd="0" presId="urn:microsoft.com/office/officeart/2008/layout/VerticalCurvedList"/>
    <dgm:cxn modelId="{C8DF18D6-9728-4B9E-8416-9844D37BED16}" type="presParOf" srcId="{075A3D39-E191-4C23-AF82-FED389D4714A}" destId="{80725D32-2ED8-4B1F-81A2-9F7C840C4E0C}" srcOrd="0" destOrd="0" presId="urn:microsoft.com/office/officeart/2008/layout/VerticalCurvedList"/>
    <dgm:cxn modelId="{E35D8989-C4EB-4877-88F9-278C7A5D79BE}" type="presParOf" srcId="{80725D32-2ED8-4B1F-81A2-9F7C840C4E0C}" destId="{B6A82959-4BD9-4D99-A596-9C774D74AB1C}" srcOrd="0" destOrd="0" presId="urn:microsoft.com/office/officeart/2008/layout/VerticalCurvedList"/>
    <dgm:cxn modelId="{2E10BBB5-BB5F-4213-81D6-299D4ED932F9}" type="presParOf" srcId="{B6A82959-4BD9-4D99-A596-9C774D74AB1C}" destId="{A2FCC776-BF52-47C4-92E4-17467F9AE6E1}" srcOrd="0" destOrd="0" presId="urn:microsoft.com/office/officeart/2008/layout/VerticalCurvedList"/>
    <dgm:cxn modelId="{5B23B201-EE0E-41FD-994F-D36FF4AEDA82}" type="presParOf" srcId="{B6A82959-4BD9-4D99-A596-9C774D74AB1C}" destId="{6304DB4F-C21D-43CE-BC19-7FC9FE4143EB}" srcOrd="1" destOrd="0" presId="urn:microsoft.com/office/officeart/2008/layout/VerticalCurvedList"/>
    <dgm:cxn modelId="{44830F56-0B6E-4957-B591-535E7C4AE88E}" type="presParOf" srcId="{B6A82959-4BD9-4D99-A596-9C774D74AB1C}" destId="{0AC5C796-425F-48EC-9CE3-FF43A9E945D1}" srcOrd="2" destOrd="0" presId="urn:microsoft.com/office/officeart/2008/layout/VerticalCurvedList"/>
    <dgm:cxn modelId="{B512C53B-041E-4F05-874B-6C14137472B2}" type="presParOf" srcId="{B6A82959-4BD9-4D99-A596-9C774D74AB1C}" destId="{FEDB5C55-0F80-4976-AD26-0CEE89BEB7EA}" srcOrd="3" destOrd="0" presId="urn:microsoft.com/office/officeart/2008/layout/VerticalCurvedList"/>
    <dgm:cxn modelId="{B5267D50-E7E0-4BB1-BFA8-A827CCA77309}" type="presParOf" srcId="{80725D32-2ED8-4B1F-81A2-9F7C840C4E0C}" destId="{89592E09-CC88-4904-BF5E-1629C8C5E634}" srcOrd="1" destOrd="0" presId="urn:microsoft.com/office/officeart/2008/layout/VerticalCurvedList"/>
    <dgm:cxn modelId="{B277B9AB-1A22-46B8-AB75-EA271659F9A9}" type="presParOf" srcId="{80725D32-2ED8-4B1F-81A2-9F7C840C4E0C}" destId="{9A21976F-30D0-4847-9028-5756044BAAC3}" srcOrd="2" destOrd="0" presId="urn:microsoft.com/office/officeart/2008/layout/VerticalCurvedList"/>
    <dgm:cxn modelId="{F63A9C37-6ADA-42F7-9567-B5030E7619A5}" type="presParOf" srcId="{9A21976F-30D0-4847-9028-5756044BAAC3}" destId="{36E4D279-9DCF-4996-B9DB-80023277EC34}" srcOrd="0" destOrd="0" presId="urn:microsoft.com/office/officeart/2008/layout/VerticalCurvedList"/>
    <dgm:cxn modelId="{F0AF24C9-085E-4E7F-84AF-44BDBD83C8D6}" type="presParOf" srcId="{80725D32-2ED8-4B1F-81A2-9F7C840C4E0C}" destId="{FA8E3AD4-7354-43A8-B93D-74F840B6AEF6}" srcOrd="3" destOrd="0" presId="urn:microsoft.com/office/officeart/2008/layout/VerticalCurvedList"/>
    <dgm:cxn modelId="{53C3BAA1-3CEB-4E9B-B244-D18A0E21044B}" type="presParOf" srcId="{80725D32-2ED8-4B1F-81A2-9F7C840C4E0C}" destId="{FDAFDD12-87AE-496F-A9BD-D8FA3C5C588E}" srcOrd="4" destOrd="0" presId="urn:microsoft.com/office/officeart/2008/layout/VerticalCurvedList"/>
    <dgm:cxn modelId="{D9AAB689-C278-446B-B50B-F0121693A922}" type="presParOf" srcId="{FDAFDD12-87AE-496F-A9BD-D8FA3C5C588E}" destId="{CE0FEE12-C9DD-48AF-B095-635EAD24EB23}" srcOrd="0" destOrd="0" presId="urn:microsoft.com/office/officeart/2008/layout/VerticalCurvedList"/>
    <dgm:cxn modelId="{6BE5BE6F-02B9-4318-9BB9-B7CD1051F0D2}" type="presParOf" srcId="{80725D32-2ED8-4B1F-81A2-9F7C840C4E0C}" destId="{30EB52CC-4F02-4C80-AAF8-62BFF5A038EA}" srcOrd="5" destOrd="0" presId="urn:microsoft.com/office/officeart/2008/layout/VerticalCurvedList"/>
    <dgm:cxn modelId="{37A2E405-9B83-4313-96A7-0A679F777B18}" type="presParOf" srcId="{80725D32-2ED8-4B1F-81A2-9F7C840C4E0C}" destId="{C8B76DD7-65EF-4958-B29D-8E09C2D14548}" srcOrd="6" destOrd="0" presId="urn:microsoft.com/office/officeart/2008/layout/VerticalCurvedList"/>
    <dgm:cxn modelId="{BA1CF7BF-1B96-48C4-ADB0-9317E5BC7454}" type="presParOf" srcId="{C8B76DD7-65EF-4958-B29D-8E09C2D14548}" destId="{E96C1AF3-5332-4D40-8E92-7C851D843D9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04DB4F-C21D-43CE-BC19-7FC9FE4143EB}">
      <dsp:nvSpPr>
        <dsp:cNvPr id="0" name=""/>
        <dsp:cNvSpPr/>
      </dsp:nvSpPr>
      <dsp:spPr>
        <a:xfrm>
          <a:off x="-6201673" y="-949060"/>
          <a:ext cx="7384521" cy="7384521"/>
        </a:xfrm>
        <a:prstGeom prst="blockArc">
          <a:avLst>
            <a:gd name="adj1" fmla="val 18900000"/>
            <a:gd name="adj2" fmla="val 2700000"/>
            <a:gd name="adj3" fmla="val 293"/>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592E09-CC88-4904-BF5E-1629C8C5E634}">
      <dsp:nvSpPr>
        <dsp:cNvPr id="0" name=""/>
        <dsp:cNvSpPr/>
      </dsp:nvSpPr>
      <dsp:spPr>
        <a:xfrm>
          <a:off x="761512" y="548640"/>
          <a:ext cx="10541975" cy="1097280"/>
        </a:xfrm>
        <a:prstGeom prst="rect">
          <a:avLst/>
        </a:prstGeom>
        <a:solidFill>
          <a:srgbClr val="5B677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127000" rIns="127000" bIns="127000" numCol="1" spcCol="1270" anchor="ctr" anchorCtr="0">
          <a:noAutofit/>
        </a:bodyPr>
        <a:lstStyle/>
        <a:p>
          <a:pPr marL="0" lvl="0" indent="0" algn="l" defTabSz="2222500">
            <a:lnSpc>
              <a:spcPct val="90000"/>
            </a:lnSpc>
            <a:spcBef>
              <a:spcPct val="0"/>
            </a:spcBef>
            <a:spcAft>
              <a:spcPct val="35000"/>
            </a:spcAft>
            <a:buNone/>
          </a:pPr>
          <a:r>
            <a:rPr lang="en-US" sz="5000" kern="1200"/>
            <a:t>Click to edit Master subtitle style</a:t>
          </a:r>
        </a:p>
      </dsp:txBody>
      <dsp:txXfrm>
        <a:off x="761512" y="548640"/>
        <a:ext cx="10541975" cy="1097280"/>
      </dsp:txXfrm>
    </dsp:sp>
    <dsp:sp modelId="{36E4D279-9DCF-4996-B9DB-80023277EC34}">
      <dsp:nvSpPr>
        <dsp:cNvPr id="0" name=""/>
        <dsp:cNvSpPr/>
      </dsp:nvSpPr>
      <dsp:spPr>
        <a:xfrm>
          <a:off x="75712" y="411480"/>
          <a:ext cx="1371600" cy="1371600"/>
        </a:xfrm>
        <a:prstGeom prst="ellipse">
          <a:avLst/>
        </a:prstGeom>
        <a:solidFill>
          <a:schemeClr val="lt1">
            <a:hueOff val="0"/>
            <a:satOff val="0"/>
            <a:lumOff val="0"/>
            <a:alphaOff val="0"/>
          </a:schemeClr>
        </a:solidFill>
        <a:ln w="50800" cap="flat" cmpd="sng" algn="ctr">
          <a:solidFill>
            <a:srgbClr val="5B6770"/>
          </a:solidFill>
          <a:prstDash val="solid"/>
        </a:ln>
        <a:effectLst/>
      </dsp:spPr>
      <dsp:style>
        <a:lnRef idx="2">
          <a:scrgbClr r="0" g="0" b="0"/>
        </a:lnRef>
        <a:fillRef idx="1">
          <a:scrgbClr r="0" g="0" b="0"/>
        </a:fillRef>
        <a:effectRef idx="0">
          <a:scrgbClr r="0" g="0" b="0"/>
        </a:effectRef>
        <a:fontRef idx="minor"/>
      </dsp:style>
    </dsp:sp>
    <dsp:sp modelId="{FA8E3AD4-7354-43A8-B93D-74F840B6AEF6}">
      <dsp:nvSpPr>
        <dsp:cNvPr id="0" name=""/>
        <dsp:cNvSpPr/>
      </dsp:nvSpPr>
      <dsp:spPr>
        <a:xfrm>
          <a:off x="1160373" y="2194560"/>
          <a:ext cx="10143114" cy="1097280"/>
        </a:xfrm>
        <a:prstGeom prst="rect">
          <a:avLst/>
        </a:prstGeom>
        <a:solidFill>
          <a:srgbClr val="00AEC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127000" rIns="127000" bIns="127000" numCol="1" spcCol="1270" anchor="ctr" anchorCtr="0">
          <a:noAutofit/>
        </a:bodyPr>
        <a:lstStyle/>
        <a:p>
          <a:pPr marL="0" lvl="0" indent="0" algn="l" defTabSz="2222500">
            <a:lnSpc>
              <a:spcPct val="90000"/>
            </a:lnSpc>
            <a:spcBef>
              <a:spcPct val="0"/>
            </a:spcBef>
            <a:spcAft>
              <a:spcPct val="35000"/>
            </a:spcAft>
            <a:buNone/>
          </a:pPr>
          <a:r>
            <a:rPr lang="en-US" sz="5000" kern="1200"/>
            <a:t>Click to edit Master subtitle style</a:t>
          </a:r>
        </a:p>
      </dsp:txBody>
      <dsp:txXfrm>
        <a:off x="1160373" y="2194560"/>
        <a:ext cx="10143114" cy="1097280"/>
      </dsp:txXfrm>
    </dsp:sp>
    <dsp:sp modelId="{CE0FEE12-C9DD-48AF-B095-635EAD24EB23}">
      <dsp:nvSpPr>
        <dsp:cNvPr id="0" name=""/>
        <dsp:cNvSpPr/>
      </dsp:nvSpPr>
      <dsp:spPr>
        <a:xfrm>
          <a:off x="474573" y="2057400"/>
          <a:ext cx="1371600" cy="1371600"/>
        </a:xfrm>
        <a:prstGeom prst="ellipse">
          <a:avLst/>
        </a:prstGeom>
        <a:solidFill>
          <a:schemeClr val="lt1">
            <a:hueOff val="0"/>
            <a:satOff val="0"/>
            <a:lumOff val="0"/>
            <a:alphaOff val="0"/>
          </a:schemeClr>
        </a:solidFill>
        <a:ln w="50800" cap="flat" cmpd="sng" algn="ctr">
          <a:solidFill>
            <a:srgbClr val="00AEC7"/>
          </a:solidFill>
          <a:prstDash val="solid"/>
        </a:ln>
        <a:effectLst/>
      </dsp:spPr>
      <dsp:style>
        <a:lnRef idx="2">
          <a:scrgbClr r="0" g="0" b="0"/>
        </a:lnRef>
        <a:fillRef idx="1">
          <a:scrgbClr r="0" g="0" b="0"/>
        </a:fillRef>
        <a:effectRef idx="0">
          <a:scrgbClr r="0" g="0" b="0"/>
        </a:effectRef>
        <a:fontRef idx="minor"/>
      </dsp:style>
    </dsp:sp>
    <dsp:sp modelId="{30EB52CC-4F02-4C80-AAF8-62BFF5A038EA}">
      <dsp:nvSpPr>
        <dsp:cNvPr id="0" name=""/>
        <dsp:cNvSpPr/>
      </dsp:nvSpPr>
      <dsp:spPr>
        <a:xfrm>
          <a:off x="761512" y="3840480"/>
          <a:ext cx="10541975" cy="1097280"/>
        </a:xfrm>
        <a:prstGeom prst="rect">
          <a:avLst/>
        </a:prstGeom>
        <a:solidFill>
          <a:srgbClr val="093C6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127000" rIns="127000" bIns="127000" numCol="1" spcCol="1270" anchor="ctr" anchorCtr="0">
          <a:noAutofit/>
        </a:bodyPr>
        <a:lstStyle/>
        <a:p>
          <a:pPr marL="0" lvl="0" indent="0" algn="l" defTabSz="2222500">
            <a:lnSpc>
              <a:spcPct val="90000"/>
            </a:lnSpc>
            <a:spcBef>
              <a:spcPct val="0"/>
            </a:spcBef>
            <a:spcAft>
              <a:spcPct val="35000"/>
            </a:spcAft>
            <a:buNone/>
          </a:pPr>
          <a:r>
            <a:rPr lang="en-US" sz="5000" kern="1200"/>
            <a:t>Click to edit Master subtitle style</a:t>
          </a:r>
        </a:p>
      </dsp:txBody>
      <dsp:txXfrm>
        <a:off x="761512" y="3840480"/>
        <a:ext cx="10541975" cy="1097280"/>
      </dsp:txXfrm>
    </dsp:sp>
    <dsp:sp modelId="{E96C1AF3-5332-4D40-8E92-7C851D843D9E}">
      <dsp:nvSpPr>
        <dsp:cNvPr id="0" name=""/>
        <dsp:cNvSpPr/>
      </dsp:nvSpPr>
      <dsp:spPr>
        <a:xfrm>
          <a:off x="75712" y="3703320"/>
          <a:ext cx="1371600" cy="1371600"/>
        </a:xfrm>
        <a:prstGeom prst="ellipse">
          <a:avLst/>
        </a:prstGeom>
        <a:solidFill>
          <a:schemeClr val="lt1">
            <a:hueOff val="0"/>
            <a:satOff val="0"/>
            <a:lumOff val="0"/>
            <a:alphaOff val="0"/>
          </a:schemeClr>
        </a:solidFill>
        <a:ln w="50800" cap="flat" cmpd="sng" algn="ctr">
          <a:solidFill>
            <a:srgbClr val="093C61"/>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04BC41E-EAC0-4D88-BA59-21A53C68F870}"/>
              </a:ext>
            </a:extLst>
          </p:cNvPr>
          <p:cNvSpPr>
            <a:spLocks noGrp="1"/>
          </p:cNvSpPr>
          <p:nvPr>
            <p:ph type="hdr" sz="quarter"/>
          </p:nvPr>
        </p:nvSpPr>
        <p:spPr>
          <a:xfrm>
            <a:off x="0" y="0"/>
            <a:ext cx="3078163" cy="469900"/>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20B5C4BB-B13C-4942-8E14-023ED14A3DB8}"/>
              </a:ext>
            </a:extLst>
          </p:cNvPr>
          <p:cNvSpPr>
            <a:spLocks noGrp="1"/>
          </p:cNvSpPr>
          <p:nvPr>
            <p:ph type="dt" sz="quarter" idx="1"/>
          </p:nvPr>
        </p:nvSpPr>
        <p:spPr>
          <a:xfrm>
            <a:off x="4022725" y="0"/>
            <a:ext cx="3078163" cy="469900"/>
          </a:xfrm>
          <a:prstGeom prst="rect">
            <a:avLst/>
          </a:prstGeom>
        </p:spPr>
        <p:txBody>
          <a:bodyPr vert="horz" lIns="91440" tIns="45720" rIns="91440" bIns="45720" rtlCol="0"/>
          <a:lstStyle>
            <a:lvl1pPr algn="r">
              <a:defRPr sz="1200"/>
            </a:lvl1pPr>
          </a:lstStyle>
          <a:p>
            <a:fld id="{8A2741F0-6C83-4E61-8D24-7F9CA93B3A11}" type="datetime3">
              <a:rPr lang="en-US" smtClean="0"/>
              <a:t>20 January 2026</a:t>
            </a:fld>
            <a:endParaRPr lang="en-US"/>
          </a:p>
        </p:txBody>
      </p:sp>
      <p:sp>
        <p:nvSpPr>
          <p:cNvPr id="4" name="Footer Placeholder 3">
            <a:extLst>
              <a:ext uri="{FF2B5EF4-FFF2-40B4-BE49-F238E27FC236}">
                <a16:creationId xmlns:a16="http://schemas.microsoft.com/office/drawing/2014/main" id="{78221145-1027-4A39-B15A-DD84A26C2039}"/>
              </a:ext>
            </a:extLst>
          </p:cNvPr>
          <p:cNvSpPr>
            <a:spLocks noGrp="1"/>
          </p:cNvSpPr>
          <p:nvPr>
            <p:ph type="ftr" sz="quarter" idx="2"/>
          </p:nvPr>
        </p:nvSpPr>
        <p:spPr>
          <a:xfrm>
            <a:off x="0" y="8918575"/>
            <a:ext cx="3078163" cy="4699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1A147719-50F5-4089-8123-86F5AF9C8847}"/>
              </a:ext>
            </a:extLst>
          </p:cNvPr>
          <p:cNvSpPr>
            <a:spLocks noGrp="1"/>
          </p:cNvSpPr>
          <p:nvPr>
            <p:ph type="sldNum" sz="quarter" idx="3"/>
          </p:nvPr>
        </p:nvSpPr>
        <p:spPr>
          <a:xfrm>
            <a:off x="4022725" y="8918575"/>
            <a:ext cx="3078163" cy="469900"/>
          </a:xfrm>
          <a:prstGeom prst="rect">
            <a:avLst/>
          </a:prstGeom>
        </p:spPr>
        <p:txBody>
          <a:bodyPr vert="horz" lIns="91440" tIns="45720" rIns="91440" bIns="45720" rtlCol="0" anchor="b"/>
          <a:lstStyle>
            <a:lvl1pPr algn="r">
              <a:defRPr sz="1200"/>
            </a:lvl1pPr>
          </a:lstStyle>
          <a:p>
            <a:fld id="{D2610F73-99D1-48E7-A408-B5EB5C8393F8}" type="slidenum">
              <a:rPr lang="en-US" smtClean="0"/>
              <a:t>‹#›</a:t>
            </a:fld>
            <a:endParaRPr lang="en-US"/>
          </a:p>
        </p:txBody>
      </p:sp>
    </p:spTree>
    <p:extLst>
      <p:ext uri="{BB962C8B-B14F-4D97-AF65-F5344CB8AC3E}">
        <p14:creationId xmlns:p14="http://schemas.microsoft.com/office/powerpoint/2010/main" val="2473196516"/>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14400" tIns="47114" rIns="94229" bIns="47114" rtlCol="0"/>
          <a:lstStyle>
            <a:lvl1pPr algn="l">
              <a:defRPr sz="900">
                <a:latin typeface="+mn-lt"/>
                <a:cs typeface="Arial" panose="020B0604020202020204" pitchFamily="34" charset="0"/>
              </a:defRPr>
            </a:lvl1pPr>
          </a:lstStyle>
          <a:p>
            <a:endParaRPr lang="en-US"/>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14400" bIns="47114" rtlCol="0"/>
          <a:lstStyle>
            <a:lvl1pPr algn="r">
              <a:defRPr sz="900">
                <a:latin typeface="+mn-lt"/>
                <a:cs typeface="Arial" panose="020B0604020202020204" pitchFamily="34" charset="0"/>
              </a:defRPr>
            </a:lvl1pPr>
          </a:lstStyle>
          <a:p>
            <a:fld id="{8EE6FE06-0FC5-45E3-ABB6-17B151E168FD}" type="datetime3">
              <a:rPr lang="en-US" smtClean="0"/>
              <a:t>20 January 2026</a:t>
            </a:fld>
            <a:endParaRPr lang="en-US"/>
          </a:p>
        </p:txBody>
      </p:sp>
      <p:sp>
        <p:nvSpPr>
          <p:cNvPr id="4" name="Slide Image Placeholder 3"/>
          <p:cNvSpPr>
            <a:spLocks noGrp="1" noRot="1" noChangeAspect="1"/>
          </p:cNvSpPr>
          <p:nvPr>
            <p:ph type="sldImg" idx="2"/>
          </p:nvPr>
        </p:nvSpPr>
        <p:spPr>
          <a:xfrm>
            <a:off x="735013" y="563563"/>
            <a:ext cx="5632450" cy="3168650"/>
          </a:xfrm>
          <a:prstGeom prst="rect">
            <a:avLst/>
          </a:prstGeom>
          <a:noFill/>
          <a:ln w="6350">
            <a:solidFill>
              <a:prstClr val="black"/>
            </a:solidFill>
          </a:ln>
        </p:spPr>
        <p:txBody>
          <a:bodyPr vert="horz" lIns="94229" tIns="47114" rIns="94229" bIns="47114" rtlCol="0" anchor="ctr"/>
          <a:lstStyle/>
          <a:p>
            <a:endParaRPr lang="en-US"/>
          </a:p>
        </p:txBody>
      </p:sp>
      <p:sp>
        <p:nvSpPr>
          <p:cNvPr id="6" name="Footer Placeholder 5"/>
          <p:cNvSpPr>
            <a:spLocks noGrp="1"/>
          </p:cNvSpPr>
          <p:nvPr>
            <p:ph type="ftr" sz="quarter" idx="4"/>
          </p:nvPr>
        </p:nvSpPr>
        <p:spPr>
          <a:xfrm>
            <a:off x="0" y="8917422"/>
            <a:ext cx="3077739" cy="471053"/>
          </a:xfrm>
          <a:prstGeom prst="rect">
            <a:avLst/>
          </a:prstGeom>
        </p:spPr>
        <p:txBody>
          <a:bodyPr vert="horz" lIns="914400" tIns="47114" rIns="94229" bIns="47114" rtlCol="0" anchor="b"/>
          <a:lstStyle>
            <a:lvl1pPr algn="l">
              <a:defRPr sz="900">
                <a:latin typeface="+mn-lt"/>
                <a:cs typeface="Arial" panose="020B0604020202020204" pitchFamily="34" charset="0"/>
              </a:defRPr>
            </a:lvl1pPr>
          </a:lstStyle>
          <a:p>
            <a:endParaRPr lang="en-US"/>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14400" bIns="47114" rtlCol="0" anchor="b"/>
          <a:lstStyle>
            <a:lvl1pPr algn="r">
              <a:defRPr sz="900">
                <a:latin typeface="+mn-lt"/>
                <a:cs typeface="Arial" panose="020B0604020202020204" pitchFamily="34" charset="0"/>
              </a:defRPr>
            </a:lvl1pPr>
          </a:lstStyle>
          <a:p>
            <a:fld id="{CF5EBCF4-26FC-4F76-8DA1-52FDDC328D44}" type="slidenum">
              <a:rPr lang="en-US" smtClean="0"/>
              <a:pPr/>
              <a:t>‹#›</a:t>
            </a:fld>
            <a:endParaRPr lang="en-US"/>
          </a:p>
        </p:txBody>
      </p:sp>
      <p:sp>
        <p:nvSpPr>
          <p:cNvPr id="9" name="Notes Placeholder 8">
            <a:extLst>
              <a:ext uri="{FF2B5EF4-FFF2-40B4-BE49-F238E27FC236}">
                <a16:creationId xmlns:a16="http://schemas.microsoft.com/office/drawing/2014/main" id="{0CB7C52D-12F1-4B27-95B4-DB01358D59B9}"/>
              </a:ext>
            </a:extLst>
          </p:cNvPr>
          <p:cNvSpPr>
            <a:spLocks noGrp="1"/>
          </p:cNvSpPr>
          <p:nvPr>
            <p:ph type="body" sz="quarter" idx="3"/>
          </p:nvPr>
        </p:nvSpPr>
        <p:spPr>
          <a:xfrm>
            <a:off x="709613" y="4518025"/>
            <a:ext cx="5683250" cy="369728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80066646"/>
      </p:ext>
    </p:extLst>
  </p:cSld>
  <p:clrMap bg1="lt1" tx1="dk1" bg2="lt2" tx2="dk2" accent1="accent1" accent2="accent2" accent3="accent3" accent4="accent4" accent5="accent5" accent6="accent6" hlink="hlink" folHlink="folHlink"/>
  <p:hf hdr="0" ftr="0"/>
  <p:notesStyle>
    <a:lvl1pPr marL="0" algn="l" defTabSz="914400" rtl="0" eaLnBrk="1" latinLnBrk="0" hangingPunct="1">
      <a:lnSpc>
        <a:spcPct val="100000"/>
      </a:lnSpc>
      <a:spcBef>
        <a:spcPts val="400"/>
      </a:spcBef>
      <a:spcAft>
        <a:spcPts val="400"/>
      </a:spcAft>
      <a:defRPr lang="en-US" sz="1100" kern="1200">
        <a:solidFill>
          <a:schemeClr val="tx1"/>
        </a:solidFill>
        <a:latin typeface="+mn-lt"/>
        <a:ea typeface="+mn-ea"/>
        <a:cs typeface="Arial" panose="020B0604020202020204" pitchFamily="34" charset="0"/>
      </a:defRPr>
    </a:lvl1pPr>
    <a:lvl2pPr marL="171450" indent="-171450" algn="l" defTabSz="914400" rtl="0" eaLnBrk="1" latinLnBrk="0" hangingPunct="1">
      <a:buFont typeface="Wingdings" panose="05000000000000000000" pitchFamily="2" charset="2"/>
      <a:buChar char=""/>
      <a:defRPr lang="en-US" sz="1100" kern="1200">
        <a:solidFill>
          <a:schemeClr val="tx1"/>
        </a:solidFill>
        <a:latin typeface="+mn-lt"/>
        <a:ea typeface="+mn-ea"/>
        <a:cs typeface="+mn-cs"/>
      </a:defRPr>
    </a:lvl2pPr>
    <a:lvl3pPr marL="400050" indent="-171450" algn="l" defTabSz="914400" rtl="0" eaLnBrk="1" latinLnBrk="0" hangingPunct="1">
      <a:buFont typeface="Arial" panose="020B0604020202020204" pitchFamily="34" charset="0"/>
      <a:buChar char="―"/>
      <a:defRPr lang="en-US" sz="1100" kern="1200">
        <a:solidFill>
          <a:schemeClr val="tx1"/>
        </a:solidFill>
        <a:latin typeface="+mn-lt"/>
        <a:ea typeface="+mn-ea"/>
        <a:cs typeface="+mn-cs"/>
      </a:defRPr>
    </a:lvl3pPr>
    <a:lvl4pPr marL="579437" indent="-171450" algn="l" defTabSz="914400" rtl="0" eaLnBrk="1" latinLnBrk="0" hangingPunct="1">
      <a:buFont typeface="Arial" panose="020B0604020202020204" pitchFamily="34" charset="0"/>
      <a:buChar char="»"/>
      <a:defRPr lang="en-US" sz="1100" kern="1200">
        <a:solidFill>
          <a:schemeClr val="tx1"/>
        </a:solidFill>
        <a:latin typeface="+mn-lt"/>
        <a:ea typeface="+mn-ea"/>
        <a:cs typeface="+mn-cs"/>
      </a:defRPr>
    </a:lvl4pPr>
    <a:lvl5pPr marL="750887" indent="-171450" algn="l" defTabSz="914400" rtl="0" eaLnBrk="1" latinLnBrk="0" hangingPunct="1">
      <a:buFont typeface="Arial" panose="020B0604020202020204" pitchFamily="34" charset="0"/>
      <a:buChar char="›"/>
      <a:defRPr lang="en-US" sz="11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
          </p:nvPr>
        </p:nvSpPr>
        <p:spPr/>
        <p:txBody>
          <a:bodyPr/>
          <a:lstStyle/>
          <a:p>
            <a:fld id="{D2BCC714-8319-416A-AE1D-9E9C9314AAD1}" type="datetime3">
              <a:rPr lang="en-US" smtClean="0"/>
              <a:t>20 January 2026</a:t>
            </a:fld>
            <a:endParaRPr lang="en-US"/>
          </a:p>
        </p:txBody>
      </p:sp>
      <p:sp>
        <p:nvSpPr>
          <p:cNvPr id="5" name="Slide Number Placeholder 4"/>
          <p:cNvSpPr>
            <a:spLocks noGrp="1"/>
          </p:cNvSpPr>
          <p:nvPr>
            <p:ph type="sldNum" sz="quarter" idx="5"/>
          </p:nvPr>
        </p:nvSpPr>
        <p:spPr/>
        <p:txBody>
          <a:bodyPr/>
          <a:lstStyle/>
          <a:p>
            <a:fld id="{CF5EBCF4-26FC-4F76-8DA1-52FDDC328D44}" type="slidenum">
              <a:rPr lang="en-US" smtClean="0"/>
              <a:pPr/>
              <a:t>1</a:t>
            </a:fld>
            <a:endParaRPr lang="en-US"/>
          </a:p>
        </p:txBody>
      </p:sp>
    </p:spTree>
    <p:extLst>
      <p:ext uri="{BB962C8B-B14F-4D97-AF65-F5344CB8AC3E}">
        <p14:creationId xmlns:p14="http://schemas.microsoft.com/office/powerpoint/2010/main" val="3174106386"/>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tags" Target="../tags/tag31.xml"/><Relationship Id="rId13" Type="http://schemas.openxmlformats.org/officeDocument/2006/relationships/image" Target="../media/image6.svg"/><Relationship Id="rId3" Type="http://schemas.openxmlformats.org/officeDocument/2006/relationships/tags" Target="../tags/tag26.xml"/><Relationship Id="rId7" Type="http://schemas.openxmlformats.org/officeDocument/2006/relationships/tags" Target="../tags/tag30.xml"/><Relationship Id="rId12" Type="http://schemas.openxmlformats.org/officeDocument/2006/relationships/image" Target="../media/image5.png"/><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tags" Target="../tags/tag29.xml"/><Relationship Id="rId11" Type="http://schemas.openxmlformats.org/officeDocument/2006/relationships/image" Target="../media/image4.jpeg"/><Relationship Id="rId5" Type="http://schemas.openxmlformats.org/officeDocument/2006/relationships/tags" Target="../tags/tag28.xml"/><Relationship Id="rId15" Type="http://schemas.openxmlformats.org/officeDocument/2006/relationships/image" Target="../media/image7.emf"/><Relationship Id="rId10" Type="http://schemas.openxmlformats.org/officeDocument/2006/relationships/slideMaster" Target="../slideMasters/slideMaster1.xml"/><Relationship Id="rId4" Type="http://schemas.openxmlformats.org/officeDocument/2006/relationships/tags" Target="../tags/tag27.xml"/><Relationship Id="rId9" Type="http://schemas.openxmlformats.org/officeDocument/2006/relationships/tags" Target="../tags/tag32.xml"/><Relationship Id="rId14" Type="http://schemas.openxmlformats.org/officeDocument/2006/relationships/oleObject" Target="../embeddings/oleObject2.bin"/></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95.xml"/><Relationship Id="rId3" Type="http://schemas.openxmlformats.org/officeDocument/2006/relationships/tags" Target="../tags/tag90.xml"/><Relationship Id="rId7" Type="http://schemas.openxmlformats.org/officeDocument/2006/relationships/tags" Target="../tags/tag94.xml"/><Relationship Id="rId12" Type="http://schemas.openxmlformats.org/officeDocument/2006/relationships/image" Target="../media/image9.emf"/><Relationship Id="rId2" Type="http://schemas.openxmlformats.org/officeDocument/2006/relationships/tags" Target="../tags/tag89.xml"/><Relationship Id="rId1" Type="http://schemas.openxmlformats.org/officeDocument/2006/relationships/tags" Target="../tags/tag88.xml"/><Relationship Id="rId6" Type="http://schemas.openxmlformats.org/officeDocument/2006/relationships/tags" Target="../tags/tag93.xml"/><Relationship Id="rId11" Type="http://schemas.openxmlformats.org/officeDocument/2006/relationships/oleObject" Target="../embeddings/oleObject9.bin"/><Relationship Id="rId5" Type="http://schemas.openxmlformats.org/officeDocument/2006/relationships/tags" Target="../tags/tag92.xml"/><Relationship Id="rId10" Type="http://schemas.openxmlformats.org/officeDocument/2006/relationships/slideMaster" Target="../slideMasters/slideMaster1.xml"/><Relationship Id="rId4" Type="http://schemas.openxmlformats.org/officeDocument/2006/relationships/tags" Target="../tags/tag91.xml"/><Relationship Id="rId9" Type="http://schemas.openxmlformats.org/officeDocument/2006/relationships/tags" Target="../tags/tag96.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104.xml"/><Relationship Id="rId3" Type="http://schemas.openxmlformats.org/officeDocument/2006/relationships/tags" Target="../tags/tag99.xml"/><Relationship Id="rId7" Type="http://schemas.openxmlformats.org/officeDocument/2006/relationships/tags" Target="../tags/tag103.xml"/><Relationship Id="rId12" Type="http://schemas.openxmlformats.org/officeDocument/2006/relationships/image" Target="../media/image1.emf"/><Relationship Id="rId2" Type="http://schemas.openxmlformats.org/officeDocument/2006/relationships/tags" Target="../tags/tag98.xml"/><Relationship Id="rId1" Type="http://schemas.openxmlformats.org/officeDocument/2006/relationships/tags" Target="../tags/tag97.xml"/><Relationship Id="rId6" Type="http://schemas.openxmlformats.org/officeDocument/2006/relationships/tags" Target="../tags/tag102.xml"/><Relationship Id="rId11" Type="http://schemas.openxmlformats.org/officeDocument/2006/relationships/oleObject" Target="../embeddings/oleObject8.bin"/><Relationship Id="rId5" Type="http://schemas.openxmlformats.org/officeDocument/2006/relationships/tags" Target="../tags/tag101.xml"/><Relationship Id="rId10" Type="http://schemas.openxmlformats.org/officeDocument/2006/relationships/slideMaster" Target="../slideMasters/slideMaster1.xml"/><Relationship Id="rId4" Type="http://schemas.openxmlformats.org/officeDocument/2006/relationships/tags" Target="../tags/tag100.xml"/><Relationship Id="rId9" Type="http://schemas.openxmlformats.org/officeDocument/2006/relationships/tags" Target="../tags/tag105.xml"/></Relationships>
</file>

<file path=ppt/slideLayouts/_rels/slideLayout12.xml.rels><?xml version="1.0" encoding="UTF-8" standalone="yes"?>
<Relationships xmlns="http://schemas.openxmlformats.org/package/2006/relationships"><Relationship Id="rId3" Type="http://schemas.openxmlformats.org/officeDocument/2006/relationships/tags" Target="../tags/tag108.xml"/><Relationship Id="rId2" Type="http://schemas.openxmlformats.org/officeDocument/2006/relationships/tags" Target="../tags/tag107.xml"/><Relationship Id="rId1" Type="http://schemas.openxmlformats.org/officeDocument/2006/relationships/tags" Target="../tags/tag106.xml"/><Relationship Id="rId6" Type="http://schemas.openxmlformats.org/officeDocument/2006/relationships/slideMaster" Target="../slideMasters/slideMaster1.xml"/><Relationship Id="rId5" Type="http://schemas.openxmlformats.org/officeDocument/2006/relationships/tags" Target="../tags/tag110.xml"/><Relationship Id="rId4" Type="http://schemas.openxmlformats.org/officeDocument/2006/relationships/tags" Target="../tags/tag109.xml"/></Relationships>
</file>

<file path=ppt/slideLayouts/_rels/slideLayout13.xml.rels><?xml version="1.0" encoding="UTF-8" standalone="yes"?>
<Relationships xmlns="http://schemas.openxmlformats.org/package/2006/relationships"><Relationship Id="rId3" Type="http://schemas.openxmlformats.org/officeDocument/2006/relationships/tags" Target="../tags/tag113.xml"/><Relationship Id="rId2" Type="http://schemas.openxmlformats.org/officeDocument/2006/relationships/tags" Target="../tags/tag112.xml"/><Relationship Id="rId1" Type="http://schemas.openxmlformats.org/officeDocument/2006/relationships/tags" Target="../tags/tag111.xml"/><Relationship Id="rId5" Type="http://schemas.openxmlformats.org/officeDocument/2006/relationships/slideMaster" Target="../slideMasters/slideMaster1.xml"/><Relationship Id="rId4" Type="http://schemas.openxmlformats.org/officeDocument/2006/relationships/tags" Target="../tags/tag114.xml"/></Relationships>
</file>

<file path=ppt/slideLayouts/_rels/slideLayout14.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tags" Target="../tags/tag117.xml"/><Relationship Id="rId7" Type="http://schemas.openxmlformats.org/officeDocument/2006/relationships/image" Target="../media/image10.png"/><Relationship Id="rId2" Type="http://schemas.openxmlformats.org/officeDocument/2006/relationships/tags" Target="../tags/tag116.xml"/><Relationship Id="rId1" Type="http://schemas.openxmlformats.org/officeDocument/2006/relationships/tags" Target="../tags/tag115.xml"/><Relationship Id="rId6" Type="http://schemas.openxmlformats.org/officeDocument/2006/relationships/image" Target="../media/image4.jpeg"/><Relationship Id="rId5" Type="http://schemas.openxmlformats.org/officeDocument/2006/relationships/slideMaster" Target="../slideMasters/slideMaster1.xml"/><Relationship Id="rId10" Type="http://schemas.openxmlformats.org/officeDocument/2006/relationships/image" Target="../media/image7.emf"/><Relationship Id="rId4" Type="http://schemas.openxmlformats.org/officeDocument/2006/relationships/tags" Target="../tags/tag118.xml"/><Relationship Id="rId9" Type="http://schemas.openxmlformats.org/officeDocument/2006/relationships/oleObject" Target="../embeddings/oleObject10.bin"/></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147.xml"/><Relationship Id="rId13" Type="http://schemas.openxmlformats.org/officeDocument/2006/relationships/image" Target="../media/image6.svg"/><Relationship Id="rId3" Type="http://schemas.openxmlformats.org/officeDocument/2006/relationships/tags" Target="../tags/tag142.xml"/><Relationship Id="rId7" Type="http://schemas.openxmlformats.org/officeDocument/2006/relationships/tags" Target="../tags/tag146.xml"/><Relationship Id="rId12" Type="http://schemas.openxmlformats.org/officeDocument/2006/relationships/image" Target="../media/image5.png"/><Relationship Id="rId2" Type="http://schemas.openxmlformats.org/officeDocument/2006/relationships/tags" Target="../tags/tag141.xml"/><Relationship Id="rId1" Type="http://schemas.openxmlformats.org/officeDocument/2006/relationships/tags" Target="../tags/tag140.xml"/><Relationship Id="rId6" Type="http://schemas.openxmlformats.org/officeDocument/2006/relationships/tags" Target="../tags/tag145.xml"/><Relationship Id="rId11" Type="http://schemas.openxmlformats.org/officeDocument/2006/relationships/image" Target="../media/image4.jpeg"/><Relationship Id="rId5" Type="http://schemas.openxmlformats.org/officeDocument/2006/relationships/tags" Target="../tags/tag144.xml"/><Relationship Id="rId15" Type="http://schemas.openxmlformats.org/officeDocument/2006/relationships/image" Target="../media/image7.emf"/><Relationship Id="rId10" Type="http://schemas.openxmlformats.org/officeDocument/2006/relationships/slideMaster" Target="../slideMasters/slideMaster2.xml"/><Relationship Id="rId4" Type="http://schemas.openxmlformats.org/officeDocument/2006/relationships/tags" Target="../tags/tag143.xml"/><Relationship Id="rId9" Type="http://schemas.openxmlformats.org/officeDocument/2006/relationships/tags" Target="../tags/tag148.xml"/><Relationship Id="rId14" Type="http://schemas.openxmlformats.org/officeDocument/2006/relationships/oleObject" Target="../embeddings/oleObject12.bin"/></Relationships>
</file>

<file path=ppt/slideLayouts/_rels/slideLayout16.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151.xml"/><Relationship Id="rId7" Type="http://schemas.openxmlformats.org/officeDocument/2006/relationships/tags" Target="../tags/tag155.xml"/><Relationship Id="rId2" Type="http://schemas.openxmlformats.org/officeDocument/2006/relationships/tags" Target="../tags/tag150.xml"/><Relationship Id="rId1" Type="http://schemas.openxmlformats.org/officeDocument/2006/relationships/tags" Target="../tags/tag149.xml"/><Relationship Id="rId6" Type="http://schemas.openxmlformats.org/officeDocument/2006/relationships/tags" Target="../tags/tag154.xml"/><Relationship Id="rId5" Type="http://schemas.openxmlformats.org/officeDocument/2006/relationships/tags" Target="../tags/tag153.xml"/><Relationship Id="rId10" Type="http://schemas.openxmlformats.org/officeDocument/2006/relationships/image" Target="../media/image1.emf"/><Relationship Id="rId4" Type="http://schemas.openxmlformats.org/officeDocument/2006/relationships/tags" Target="../tags/tag152.xml"/><Relationship Id="rId9" Type="http://schemas.openxmlformats.org/officeDocument/2006/relationships/oleObject" Target="../embeddings/oleObject13.bin"/></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158.xml"/><Relationship Id="rId2" Type="http://schemas.openxmlformats.org/officeDocument/2006/relationships/tags" Target="../tags/tag157.xml"/><Relationship Id="rId1" Type="http://schemas.openxmlformats.org/officeDocument/2006/relationships/tags" Target="../tags/tag156.xml"/><Relationship Id="rId5" Type="http://schemas.openxmlformats.org/officeDocument/2006/relationships/slideMaster" Target="../slideMasters/slideMaster2.xml"/><Relationship Id="rId4" Type="http://schemas.openxmlformats.org/officeDocument/2006/relationships/tags" Target="../tags/tag159.xml"/></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162.xml"/><Relationship Id="rId2" Type="http://schemas.openxmlformats.org/officeDocument/2006/relationships/tags" Target="../tags/tag161.xml"/><Relationship Id="rId1" Type="http://schemas.openxmlformats.org/officeDocument/2006/relationships/tags" Target="../tags/tag160.xml"/><Relationship Id="rId5" Type="http://schemas.openxmlformats.org/officeDocument/2006/relationships/slideMaster" Target="../slideMasters/slideMaster2.xml"/><Relationship Id="rId4" Type="http://schemas.openxmlformats.org/officeDocument/2006/relationships/tags" Target="../tags/tag163.xml"/></Relationships>
</file>

<file path=ppt/slideLayouts/_rels/slideLayout19.xml.rels><?xml version="1.0" encoding="UTF-8" standalone="yes"?>
<Relationships xmlns="http://schemas.openxmlformats.org/package/2006/relationships"><Relationship Id="rId8" Type="http://schemas.openxmlformats.org/officeDocument/2006/relationships/oleObject" Target="../embeddings/oleObject14.bin"/><Relationship Id="rId3" Type="http://schemas.openxmlformats.org/officeDocument/2006/relationships/tags" Target="../tags/tag166.xml"/><Relationship Id="rId7" Type="http://schemas.openxmlformats.org/officeDocument/2006/relationships/slideMaster" Target="../slideMasters/slideMaster2.xml"/><Relationship Id="rId2" Type="http://schemas.openxmlformats.org/officeDocument/2006/relationships/tags" Target="../tags/tag165.xml"/><Relationship Id="rId1" Type="http://schemas.openxmlformats.org/officeDocument/2006/relationships/tags" Target="../tags/tag164.xml"/><Relationship Id="rId6" Type="http://schemas.openxmlformats.org/officeDocument/2006/relationships/tags" Target="../tags/tag169.xml"/><Relationship Id="rId5" Type="http://schemas.openxmlformats.org/officeDocument/2006/relationships/tags" Target="../tags/tag168.xml"/><Relationship Id="rId4" Type="http://schemas.openxmlformats.org/officeDocument/2006/relationships/tags" Target="../tags/tag167.xml"/><Relationship Id="rId9" Type="http://schemas.openxmlformats.org/officeDocument/2006/relationships/image" Target="../media/image8.emf"/></Relationships>
</file>

<file path=ppt/slideLayouts/_rels/slideLayout2.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35.xml"/><Relationship Id="rId7" Type="http://schemas.openxmlformats.org/officeDocument/2006/relationships/tags" Target="../tags/tag39.xml"/><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tags" Target="../tags/tag38.xml"/><Relationship Id="rId5" Type="http://schemas.openxmlformats.org/officeDocument/2006/relationships/tags" Target="../tags/tag37.xml"/><Relationship Id="rId10" Type="http://schemas.openxmlformats.org/officeDocument/2006/relationships/image" Target="../media/image1.emf"/><Relationship Id="rId4" Type="http://schemas.openxmlformats.org/officeDocument/2006/relationships/tags" Target="../tags/tag36.xml"/><Relationship Id="rId9" Type="http://schemas.openxmlformats.org/officeDocument/2006/relationships/oleObject" Target="../embeddings/oleObject3.bin"/></Relationships>
</file>

<file path=ppt/slideLayouts/_rels/slideLayout20.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172.xml"/><Relationship Id="rId7" Type="http://schemas.openxmlformats.org/officeDocument/2006/relationships/tags" Target="../tags/tag176.xml"/><Relationship Id="rId2" Type="http://schemas.openxmlformats.org/officeDocument/2006/relationships/tags" Target="../tags/tag171.xml"/><Relationship Id="rId1" Type="http://schemas.openxmlformats.org/officeDocument/2006/relationships/tags" Target="../tags/tag170.xml"/><Relationship Id="rId6" Type="http://schemas.openxmlformats.org/officeDocument/2006/relationships/tags" Target="../tags/tag175.xml"/><Relationship Id="rId5" Type="http://schemas.openxmlformats.org/officeDocument/2006/relationships/tags" Target="../tags/tag174.xml"/><Relationship Id="rId10" Type="http://schemas.openxmlformats.org/officeDocument/2006/relationships/image" Target="../media/image8.emf"/><Relationship Id="rId4" Type="http://schemas.openxmlformats.org/officeDocument/2006/relationships/tags" Target="../tags/tag173.xml"/><Relationship Id="rId9" Type="http://schemas.openxmlformats.org/officeDocument/2006/relationships/oleObject" Target="../embeddings/oleObject15.bin"/></Relationships>
</file>

<file path=ppt/slideLayouts/_rels/slideLayout21.xml.rels><?xml version="1.0" encoding="UTF-8" standalone="yes"?>
<Relationships xmlns="http://schemas.openxmlformats.org/package/2006/relationships"><Relationship Id="rId8" Type="http://schemas.openxmlformats.org/officeDocument/2006/relationships/tags" Target="../tags/tag184.xml"/><Relationship Id="rId3" Type="http://schemas.openxmlformats.org/officeDocument/2006/relationships/tags" Target="../tags/tag179.xml"/><Relationship Id="rId7" Type="http://schemas.openxmlformats.org/officeDocument/2006/relationships/tags" Target="../tags/tag183.xml"/><Relationship Id="rId12" Type="http://schemas.openxmlformats.org/officeDocument/2006/relationships/image" Target="../media/image1.emf"/><Relationship Id="rId2" Type="http://schemas.openxmlformats.org/officeDocument/2006/relationships/tags" Target="../tags/tag178.xml"/><Relationship Id="rId1" Type="http://schemas.openxmlformats.org/officeDocument/2006/relationships/tags" Target="../tags/tag177.xml"/><Relationship Id="rId6" Type="http://schemas.openxmlformats.org/officeDocument/2006/relationships/tags" Target="../tags/tag182.xml"/><Relationship Id="rId11" Type="http://schemas.openxmlformats.org/officeDocument/2006/relationships/oleObject" Target="../embeddings/oleObject16.bin"/><Relationship Id="rId5" Type="http://schemas.openxmlformats.org/officeDocument/2006/relationships/tags" Target="../tags/tag181.xml"/><Relationship Id="rId10" Type="http://schemas.openxmlformats.org/officeDocument/2006/relationships/slideMaster" Target="../slideMasters/slideMaster2.xml"/><Relationship Id="rId4" Type="http://schemas.openxmlformats.org/officeDocument/2006/relationships/tags" Target="../tags/tag180.xml"/><Relationship Id="rId9" Type="http://schemas.openxmlformats.org/officeDocument/2006/relationships/tags" Target="../tags/tag185.xml"/></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193.xml"/><Relationship Id="rId3" Type="http://schemas.openxmlformats.org/officeDocument/2006/relationships/tags" Target="../tags/tag188.xml"/><Relationship Id="rId7" Type="http://schemas.openxmlformats.org/officeDocument/2006/relationships/tags" Target="../tags/tag192.xml"/><Relationship Id="rId12" Type="http://schemas.openxmlformats.org/officeDocument/2006/relationships/image" Target="../media/image1.emf"/><Relationship Id="rId2" Type="http://schemas.openxmlformats.org/officeDocument/2006/relationships/tags" Target="../tags/tag187.xml"/><Relationship Id="rId1" Type="http://schemas.openxmlformats.org/officeDocument/2006/relationships/tags" Target="../tags/tag186.xml"/><Relationship Id="rId6" Type="http://schemas.openxmlformats.org/officeDocument/2006/relationships/tags" Target="../tags/tag191.xml"/><Relationship Id="rId11" Type="http://schemas.openxmlformats.org/officeDocument/2006/relationships/oleObject" Target="../embeddings/oleObject17.bin"/><Relationship Id="rId5" Type="http://schemas.openxmlformats.org/officeDocument/2006/relationships/tags" Target="../tags/tag190.xml"/><Relationship Id="rId10" Type="http://schemas.openxmlformats.org/officeDocument/2006/relationships/slideMaster" Target="../slideMasters/slideMaster2.xml"/><Relationship Id="rId4" Type="http://schemas.openxmlformats.org/officeDocument/2006/relationships/tags" Target="../tags/tag189.xml"/><Relationship Id="rId9" Type="http://schemas.openxmlformats.org/officeDocument/2006/relationships/tags" Target="../tags/tag194.xml"/></Relationships>
</file>

<file path=ppt/slideLayouts/_rels/slideLayout23.xml.rels><?xml version="1.0" encoding="UTF-8" standalone="yes"?>
<Relationships xmlns="http://schemas.openxmlformats.org/package/2006/relationships"><Relationship Id="rId8" Type="http://schemas.openxmlformats.org/officeDocument/2006/relationships/tags" Target="../tags/tag202.xml"/><Relationship Id="rId3" Type="http://schemas.openxmlformats.org/officeDocument/2006/relationships/tags" Target="../tags/tag197.xml"/><Relationship Id="rId7" Type="http://schemas.openxmlformats.org/officeDocument/2006/relationships/tags" Target="../tags/tag201.xml"/><Relationship Id="rId12" Type="http://schemas.openxmlformats.org/officeDocument/2006/relationships/image" Target="../media/image14.emf"/><Relationship Id="rId2" Type="http://schemas.openxmlformats.org/officeDocument/2006/relationships/tags" Target="../tags/tag196.xml"/><Relationship Id="rId1" Type="http://schemas.openxmlformats.org/officeDocument/2006/relationships/tags" Target="../tags/tag195.xml"/><Relationship Id="rId6" Type="http://schemas.openxmlformats.org/officeDocument/2006/relationships/tags" Target="../tags/tag200.xml"/><Relationship Id="rId11" Type="http://schemas.openxmlformats.org/officeDocument/2006/relationships/oleObject" Target="../embeddings/oleObject18.bin"/><Relationship Id="rId5" Type="http://schemas.openxmlformats.org/officeDocument/2006/relationships/tags" Target="../tags/tag199.xml"/><Relationship Id="rId10" Type="http://schemas.openxmlformats.org/officeDocument/2006/relationships/slideMaster" Target="../slideMasters/slideMaster2.xml"/><Relationship Id="rId4" Type="http://schemas.openxmlformats.org/officeDocument/2006/relationships/tags" Target="../tags/tag198.xml"/><Relationship Id="rId9" Type="http://schemas.openxmlformats.org/officeDocument/2006/relationships/tags" Target="../tags/tag203.xml"/></Relationships>
</file>

<file path=ppt/slideLayouts/_rels/slideLayout24.xml.rels><?xml version="1.0" encoding="UTF-8" standalone="yes"?>
<Relationships xmlns="http://schemas.openxmlformats.org/package/2006/relationships"><Relationship Id="rId8" Type="http://schemas.openxmlformats.org/officeDocument/2006/relationships/tags" Target="../tags/tag211.xml"/><Relationship Id="rId3" Type="http://schemas.openxmlformats.org/officeDocument/2006/relationships/tags" Target="../tags/tag206.xml"/><Relationship Id="rId7" Type="http://schemas.openxmlformats.org/officeDocument/2006/relationships/tags" Target="../tags/tag210.xml"/><Relationship Id="rId12" Type="http://schemas.openxmlformats.org/officeDocument/2006/relationships/image" Target="../media/image1.emf"/><Relationship Id="rId2" Type="http://schemas.openxmlformats.org/officeDocument/2006/relationships/tags" Target="../tags/tag205.xml"/><Relationship Id="rId1" Type="http://schemas.openxmlformats.org/officeDocument/2006/relationships/tags" Target="../tags/tag204.xml"/><Relationship Id="rId6" Type="http://schemas.openxmlformats.org/officeDocument/2006/relationships/tags" Target="../tags/tag209.xml"/><Relationship Id="rId11" Type="http://schemas.openxmlformats.org/officeDocument/2006/relationships/oleObject" Target="../embeddings/oleObject19.bin"/><Relationship Id="rId5" Type="http://schemas.openxmlformats.org/officeDocument/2006/relationships/tags" Target="../tags/tag208.xml"/><Relationship Id="rId10" Type="http://schemas.openxmlformats.org/officeDocument/2006/relationships/slideMaster" Target="../slideMasters/slideMaster2.xml"/><Relationship Id="rId4" Type="http://schemas.openxmlformats.org/officeDocument/2006/relationships/tags" Target="../tags/tag207.xml"/><Relationship Id="rId9" Type="http://schemas.openxmlformats.org/officeDocument/2006/relationships/tags" Target="../tags/tag21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220.xml"/><Relationship Id="rId3" Type="http://schemas.openxmlformats.org/officeDocument/2006/relationships/tags" Target="../tags/tag215.xml"/><Relationship Id="rId7" Type="http://schemas.openxmlformats.org/officeDocument/2006/relationships/tags" Target="../tags/tag219.xml"/><Relationship Id="rId12" Type="http://schemas.openxmlformats.org/officeDocument/2006/relationships/image" Target="../media/image14.emf"/><Relationship Id="rId2" Type="http://schemas.openxmlformats.org/officeDocument/2006/relationships/tags" Target="../tags/tag214.xml"/><Relationship Id="rId1" Type="http://schemas.openxmlformats.org/officeDocument/2006/relationships/tags" Target="../tags/tag213.xml"/><Relationship Id="rId6" Type="http://schemas.openxmlformats.org/officeDocument/2006/relationships/tags" Target="../tags/tag218.xml"/><Relationship Id="rId11" Type="http://schemas.openxmlformats.org/officeDocument/2006/relationships/oleObject" Target="../embeddings/oleObject20.bin"/><Relationship Id="rId5" Type="http://schemas.openxmlformats.org/officeDocument/2006/relationships/tags" Target="../tags/tag217.xml"/><Relationship Id="rId10" Type="http://schemas.openxmlformats.org/officeDocument/2006/relationships/slideMaster" Target="../slideMasters/slideMaster2.xml"/><Relationship Id="rId4" Type="http://schemas.openxmlformats.org/officeDocument/2006/relationships/tags" Target="../tags/tag216.xml"/><Relationship Id="rId9" Type="http://schemas.openxmlformats.org/officeDocument/2006/relationships/tags" Target="../tags/tag221.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229.xml"/><Relationship Id="rId3" Type="http://schemas.openxmlformats.org/officeDocument/2006/relationships/tags" Target="../tags/tag224.xml"/><Relationship Id="rId7" Type="http://schemas.openxmlformats.org/officeDocument/2006/relationships/tags" Target="../tags/tag228.xml"/><Relationship Id="rId12" Type="http://schemas.openxmlformats.org/officeDocument/2006/relationships/image" Target="../media/image14.emf"/><Relationship Id="rId2" Type="http://schemas.openxmlformats.org/officeDocument/2006/relationships/tags" Target="../tags/tag223.xml"/><Relationship Id="rId1" Type="http://schemas.openxmlformats.org/officeDocument/2006/relationships/tags" Target="../tags/tag222.xml"/><Relationship Id="rId6" Type="http://schemas.openxmlformats.org/officeDocument/2006/relationships/tags" Target="../tags/tag227.xml"/><Relationship Id="rId11" Type="http://schemas.openxmlformats.org/officeDocument/2006/relationships/oleObject" Target="../embeddings/oleObject21.bin"/><Relationship Id="rId5" Type="http://schemas.openxmlformats.org/officeDocument/2006/relationships/tags" Target="../tags/tag226.xml"/><Relationship Id="rId10" Type="http://schemas.openxmlformats.org/officeDocument/2006/relationships/slideMaster" Target="../slideMasters/slideMaster2.xml"/><Relationship Id="rId4" Type="http://schemas.openxmlformats.org/officeDocument/2006/relationships/tags" Target="../tags/tag225.xml"/><Relationship Id="rId9" Type="http://schemas.openxmlformats.org/officeDocument/2006/relationships/tags" Target="../tags/tag230.xml"/></Relationships>
</file>

<file path=ppt/slideLayouts/_rels/slideLayout27.xml.rels><?xml version="1.0" encoding="UTF-8" standalone="yes"?>
<Relationships xmlns="http://schemas.openxmlformats.org/package/2006/relationships"><Relationship Id="rId8" Type="http://schemas.openxmlformats.org/officeDocument/2006/relationships/tags" Target="../tags/tag238.xml"/><Relationship Id="rId3" Type="http://schemas.openxmlformats.org/officeDocument/2006/relationships/tags" Target="../tags/tag233.xml"/><Relationship Id="rId7" Type="http://schemas.openxmlformats.org/officeDocument/2006/relationships/tags" Target="../tags/tag237.xml"/><Relationship Id="rId12" Type="http://schemas.openxmlformats.org/officeDocument/2006/relationships/image" Target="../media/image1.emf"/><Relationship Id="rId2" Type="http://schemas.openxmlformats.org/officeDocument/2006/relationships/tags" Target="../tags/tag232.xml"/><Relationship Id="rId1" Type="http://schemas.openxmlformats.org/officeDocument/2006/relationships/tags" Target="../tags/tag231.xml"/><Relationship Id="rId6" Type="http://schemas.openxmlformats.org/officeDocument/2006/relationships/tags" Target="../tags/tag236.xml"/><Relationship Id="rId11" Type="http://schemas.openxmlformats.org/officeDocument/2006/relationships/oleObject" Target="../embeddings/oleObject22.bin"/><Relationship Id="rId5" Type="http://schemas.openxmlformats.org/officeDocument/2006/relationships/tags" Target="../tags/tag235.xml"/><Relationship Id="rId10" Type="http://schemas.openxmlformats.org/officeDocument/2006/relationships/slideMaster" Target="../slideMasters/slideMaster2.xml"/><Relationship Id="rId4" Type="http://schemas.openxmlformats.org/officeDocument/2006/relationships/tags" Target="../tags/tag234.xml"/><Relationship Id="rId9" Type="http://schemas.openxmlformats.org/officeDocument/2006/relationships/tags" Target="../tags/tag239.xml"/></Relationships>
</file>

<file path=ppt/slideLayouts/_rels/slideLayout28.xml.rels><?xml version="1.0" encoding="UTF-8" standalone="yes"?>
<Relationships xmlns="http://schemas.openxmlformats.org/package/2006/relationships"><Relationship Id="rId8" Type="http://schemas.openxmlformats.org/officeDocument/2006/relationships/tags" Target="../tags/tag247.xml"/><Relationship Id="rId3" Type="http://schemas.openxmlformats.org/officeDocument/2006/relationships/tags" Target="../tags/tag242.xml"/><Relationship Id="rId7" Type="http://schemas.openxmlformats.org/officeDocument/2006/relationships/tags" Target="../tags/tag246.xml"/><Relationship Id="rId12" Type="http://schemas.openxmlformats.org/officeDocument/2006/relationships/image" Target="../media/image1.emf"/><Relationship Id="rId2" Type="http://schemas.openxmlformats.org/officeDocument/2006/relationships/tags" Target="../tags/tag241.xml"/><Relationship Id="rId1" Type="http://schemas.openxmlformats.org/officeDocument/2006/relationships/tags" Target="../tags/tag240.xml"/><Relationship Id="rId6" Type="http://schemas.openxmlformats.org/officeDocument/2006/relationships/tags" Target="../tags/tag245.xml"/><Relationship Id="rId11" Type="http://schemas.openxmlformats.org/officeDocument/2006/relationships/oleObject" Target="../embeddings/oleObject23.bin"/><Relationship Id="rId5" Type="http://schemas.openxmlformats.org/officeDocument/2006/relationships/tags" Target="../tags/tag244.xml"/><Relationship Id="rId10" Type="http://schemas.openxmlformats.org/officeDocument/2006/relationships/slideMaster" Target="../slideMasters/slideMaster2.xml"/><Relationship Id="rId4" Type="http://schemas.openxmlformats.org/officeDocument/2006/relationships/tags" Target="../tags/tag243.xml"/><Relationship Id="rId9" Type="http://schemas.openxmlformats.org/officeDocument/2006/relationships/tags" Target="../tags/tag248.xml"/></Relationships>
</file>

<file path=ppt/slideLayouts/_rels/slideLayout29.xml.rels><?xml version="1.0" encoding="UTF-8" standalone="yes"?>
<Relationships xmlns="http://schemas.openxmlformats.org/package/2006/relationships"><Relationship Id="rId3" Type="http://schemas.openxmlformats.org/officeDocument/2006/relationships/tags" Target="../tags/tag251.xml"/><Relationship Id="rId2" Type="http://schemas.openxmlformats.org/officeDocument/2006/relationships/tags" Target="../tags/tag250.xml"/><Relationship Id="rId1" Type="http://schemas.openxmlformats.org/officeDocument/2006/relationships/tags" Target="../tags/tag249.xml"/><Relationship Id="rId6" Type="http://schemas.openxmlformats.org/officeDocument/2006/relationships/slideMaster" Target="../slideMasters/slideMaster2.xml"/><Relationship Id="rId5" Type="http://schemas.openxmlformats.org/officeDocument/2006/relationships/tags" Target="../tags/tag253.xml"/><Relationship Id="rId4" Type="http://schemas.openxmlformats.org/officeDocument/2006/relationships/tags" Target="../tags/tag252.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 Id="rId5" Type="http://schemas.openxmlformats.org/officeDocument/2006/relationships/slideMaster" Target="../slideMasters/slideMaster1.xml"/><Relationship Id="rId4" Type="http://schemas.openxmlformats.org/officeDocument/2006/relationships/tags" Target="../tags/tag43.xml"/></Relationships>
</file>

<file path=ppt/slideLayouts/_rels/slideLayout30.xml.rels><?xml version="1.0" encoding="UTF-8" standalone="yes"?>
<Relationships xmlns="http://schemas.openxmlformats.org/package/2006/relationships"><Relationship Id="rId3" Type="http://schemas.openxmlformats.org/officeDocument/2006/relationships/tags" Target="../tags/tag256.xml"/><Relationship Id="rId2" Type="http://schemas.openxmlformats.org/officeDocument/2006/relationships/tags" Target="../tags/tag255.xml"/><Relationship Id="rId1" Type="http://schemas.openxmlformats.org/officeDocument/2006/relationships/tags" Target="../tags/tag254.xml"/><Relationship Id="rId5" Type="http://schemas.openxmlformats.org/officeDocument/2006/relationships/slideMaster" Target="../slideMasters/slideMaster2.xml"/><Relationship Id="rId4" Type="http://schemas.openxmlformats.org/officeDocument/2006/relationships/tags" Target="../tags/tag257.xml"/></Relationships>
</file>

<file path=ppt/slideLayouts/_rels/slideLayout31.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tags" Target="../tags/tag260.xml"/><Relationship Id="rId7" Type="http://schemas.openxmlformats.org/officeDocument/2006/relationships/image" Target="../media/image10.png"/><Relationship Id="rId2" Type="http://schemas.openxmlformats.org/officeDocument/2006/relationships/tags" Target="../tags/tag259.xml"/><Relationship Id="rId1" Type="http://schemas.openxmlformats.org/officeDocument/2006/relationships/tags" Target="../tags/tag258.xml"/><Relationship Id="rId6" Type="http://schemas.openxmlformats.org/officeDocument/2006/relationships/image" Target="../media/image4.jpeg"/><Relationship Id="rId5" Type="http://schemas.openxmlformats.org/officeDocument/2006/relationships/slideMaster" Target="../slideMasters/slideMaster2.xml"/><Relationship Id="rId10" Type="http://schemas.openxmlformats.org/officeDocument/2006/relationships/image" Target="../media/image7.emf"/><Relationship Id="rId4" Type="http://schemas.openxmlformats.org/officeDocument/2006/relationships/tags" Target="../tags/tag261.xml"/><Relationship Id="rId9" Type="http://schemas.openxmlformats.org/officeDocument/2006/relationships/oleObject" Target="../embeddings/oleObject24.bin"/></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tags" Target="../tags/tag44.xml"/><Relationship Id="rId5" Type="http://schemas.openxmlformats.org/officeDocument/2006/relationships/slideMaster" Target="../slideMasters/slideMaster1.xml"/><Relationship Id="rId4" Type="http://schemas.openxmlformats.org/officeDocument/2006/relationships/tags" Target="../tags/tag47.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Master" Target="../slideMasters/slideMaster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5.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tags" Target="../tags/tag50.xml"/><Relationship Id="rId7" Type="http://schemas.openxmlformats.org/officeDocument/2006/relationships/slideMaster" Target="../slideMasters/slideMaster1.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tags" Target="../tags/tag53.xml"/><Relationship Id="rId5" Type="http://schemas.openxmlformats.org/officeDocument/2006/relationships/tags" Target="../tags/tag52.xml"/><Relationship Id="rId4" Type="http://schemas.openxmlformats.org/officeDocument/2006/relationships/tags" Target="../tags/tag51.xml"/><Relationship Id="rId9" Type="http://schemas.openxmlformats.org/officeDocument/2006/relationships/image" Target="../media/image8.emf"/></Relationships>
</file>

<file path=ppt/slideLayouts/_rels/slideLayout50.xml.rels><?xml version="1.0" encoding="UTF-8" standalone="yes"?>
<Relationships xmlns="http://schemas.openxmlformats.org/package/2006/relationships"><Relationship Id="rId8" Type="http://schemas.openxmlformats.org/officeDocument/2006/relationships/tags" Target="../tags/tag289.xml"/><Relationship Id="rId13" Type="http://schemas.openxmlformats.org/officeDocument/2006/relationships/image" Target="../media/image6.svg"/><Relationship Id="rId3" Type="http://schemas.openxmlformats.org/officeDocument/2006/relationships/tags" Target="../tags/tag284.xml"/><Relationship Id="rId7" Type="http://schemas.openxmlformats.org/officeDocument/2006/relationships/tags" Target="../tags/tag288.xml"/><Relationship Id="rId12" Type="http://schemas.openxmlformats.org/officeDocument/2006/relationships/image" Target="../media/image5.png"/><Relationship Id="rId2" Type="http://schemas.openxmlformats.org/officeDocument/2006/relationships/tags" Target="../tags/tag283.xml"/><Relationship Id="rId1" Type="http://schemas.openxmlformats.org/officeDocument/2006/relationships/tags" Target="../tags/tag282.xml"/><Relationship Id="rId6" Type="http://schemas.openxmlformats.org/officeDocument/2006/relationships/tags" Target="../tags/tag287.xml"/><Relationship Id="rId11" Type="http://schemas.openxmlformats.org/officeDocument/2006/relationships/image" Target="../media/image4.jpeg"/><Relationship Id="rId5" Type="http://schemas.openxmlformats.org/officeDocument/2006/relationships/tags" Target="../tags/tag286.xml"/><Relationship Id="rId15" Type="http://schemas.openxmlformats.org/officeDocument/2006/relationships/image" Target="../media/image7.emf"/><Relationship Id="rId10" Type="http://schemas.openxmlformats.org/officeDocument/2006/relationships/slideMaster" Target="../slideMasters/slideMaster3.xml"/><Relationship Id="rId4" Type="http://schemas.openxmlformats.org/officeDocument/2006/relationships/tags" Target="../tags/tag285.xml"/><Relationship Id="rId9" Type="http://schemas.openxmlformats.org/officeDocument/2006/relationships/tags" Target="../tags/tag290.xml"/><Relationship Id="rId14" Type="http://schemas.openxmlformats.org/officeDocument/2006/relationships/oleObject" Target="../embeddings/oleObject2.bin"/></Relationships>
</file>

<file path=ppt/slideLayouts/_rels/slideLayout51.xml.rels><?xml version="1.0" encoding="UTF-8" standalone="yes"?>
<Relationships xmlns="http://schemas.openxmlformats.org/package/2006/relationships"><Relationship Id="rId8" Type="http://schemas.openxmlformats.org/officeDocument/2006/relationships/slideMaster" Target="../slideMasters/slideMaster3.xml"/><Relationship Id="rId3" Type="http://schemas.openxmlformats.org/officeDocument/2006/relationships/tags" Target="../tags/tag293.xml"/><Relationship Id="rId7" Type="http://schemas.openxmlformats.org/officeDocument/2006/relationships/tags" Target="../tags/tag297.xml"/><Relationship Id="rId2" Type="http://schemas.openxmlformats.org/officeDocument/2006/relationships/tags" Target="../tags/tag292.xml"/><Relationship Id="rId1" Type="http://schemas.openxmlformats.org/officeDocument/2006/relationships/tags" Target="../tags/tag291.xml"/><Relationship Id="rId6" Type="http://schemas.openxmlformats.org/officeDocument/2006/relationships/tags" Target="../tags/tag296.xml"/><Relationship Id="rId5" Type="http://schemas.openxmlformats.org/officeDocument/2006/relationships/tags" Target="../tags/tag295.xml"/><Relationship Id="rId10" Type="http://schemas.openxmlformats.org/officeDocument/2006/relationships/image" Target="../media/image1.emf"/><Relationship Id="rId4" Type="http://schemas.openxmlformats.org/officeDocument/2006/relationships/tags" Target="../tags/tag294.xml"/><Relationship Id="rId9" Type="http://schemas.openxmlformats.org/officeDocument/2006/relationships/oleObject" Target="../embeddings/oleObject3.bin"/></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56.xml"/><Relationship Id="rId7" Type="http://schemas.openxmlformats.org/officeDocument/2006/relationships/tags" Target="../tags/tag60.xml"/><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tags" Target="../tags/tag59.xml"/><Relationship Id="rId5" Type="http://schemas.openxmlformats.org/officeDocument/2006/relationships/tags" Target="../tags/tag58.xml"/><Relationship Id="rId10" Type="http://schemas.openxmlformats.org/officeDocument/2006/relationships/image" Target="../media/image8.emf"/><Relationship Id="rId4" Type="http://schemas.openxmlformats.org/officeDocument/2006/relationships/tags" Target="../tags/tag57.xml"/><Relationship Id="rId9" Type="http://schemas.openxmlformats.org/officeDocument/2006/relationships/oleObject" Target="../embeddings/oleObject5.bin"/></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8" Type="http://schemas.openxmlformats.org/officeDocument/2006/relationships/tags" Target="../tags/tag68.xml"/><Relationship Id="rId3" Type="http://schemas.openxmlformats.org/officeDocument/2006/relationships/tags" Target="../tags/tag63.xml"/><Relationship Id="rId7" Type="http://schemas.openxmlformats.org/officeDocument/2006/relationships/tags" Target="../tags/tag67.xml"/><Relationship Id="rId12" Type="http://schemas.openxmlformats.org/officeDocument/2006/relationships/image" Target="../media/image1.emf"/><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tags" Target="../tags/tag66.xml"/><Relationship Id="rId11" Type="http://schemas.openxmlformats.org/officeDocument/2006/relationships/oleObject" Target="../embeddings/oleObject6.bin"/><Relationship Id="rId5" Type="http://schemas.openxmlformats.org/officeDocument/2006/relationships/tags" Target="../tags/tag65.xml"/><Relationship Id="rId10" Type="http://schemas.openxmlformats.org/officeDocument/2006/relationships/slideMaster" Target="../slideMasters/slideMaster1.xml"/><Relationship Id="rId4" Type="http://schemas.openxmlformats.org/officeDocument/2006/relationships/tags" Target="../tags/tag64.xml"/><Relationship Id="rId9" Type="http://schemas.openxmlformats.org/officeDocument/2006/relationships/tags" Target="../tags/tag69.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77.xml"/><Relationship Id="rId3" Type="http://schemas.openxmlformats.org/officeDocument/2006/relationships/tags" Target="../tags/tag72.xml"/><Relationship Id="rId7" Type="http://schemas.openxmlformats.org/officeDocument/2006/relationships/tags" Target="../tags/tag76.xml"/><Relationship Id="rId12" Type="http://schemas.openxmlformats.org/officeDocument/2006/relationships/image" Target="../media/image1.emf"/><Relationship Id="rId2" Type="http://schemas.openxmlformats.org/officeDocument/2006/relationships/tags" Target="../tags/tag71.xml"/><Relationship Id="rId1" Type="http://schemas.openxmlformats.org/officeDocument/2006/relationships/tags" Target="../tags/tag70.xml"/><Relationship Id="rId6" Type="http://schemas.openxmlformats.org/officeDocument/2006/relationships/tags" Target="../tags/tag75.xml"/><Relationship Id="rId11" Type="http://schemas.openxmlformats.org/officeDocument/2006/relationships/oleObject" Target="../embeddings/oleObject7.bin"/><Relationship Id="rId5" Type="http://schemas.openxmlformats.org/officeDocument/2006/relationships/tags" Target="../tags/tag74.xml"/><Relationship Id="rId10" Type="http://schemas.openxmlformats.org/officeDocument/2006/relationships/slideMaster" Target="../slideMasters/slideMaster1.xml"/><Relationship Id="rId4" Type="http://schemas.openxmlformats.org/officeDocument/2006/relationships/tags" Target="../tags/tag73.xml"/><Relationship Id="rId9" Type="http://schemas.openxmlformats.org/officeDocument/2006/relationships/tags" Target="../tags/tag78.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86.xml"/><Relationship Id="rId3" Type="http://schemas.openxmlformats.org/officeDocument/2006/relationships/tags" Target="../tags/tag81.xml"/><Relationship Id="rId7" Type="http://schemas.openxmlformats.org/officeDocument/2006/relationships/tags" Target="../tags/tag85.xml"/><Relationship Id="rId12" Type="http://schemas.openxmlformats.org/officeDocument/2006/relationships/image" Target="../media/image1.emf"/><Relationship Id="rId2" Type="http://schemas.openxmlformats.org/officeDocument/2006/relationships/tags" Target="../tags/tag80.xml"/><Relationship Id="rId1" Type="http://schemas.openxmlformats.org/officeDocument/2006/relationships/tags" Target="../tags/tag79.xml"/><Relationship Id="rId6" Type="http://schemas.openxmlformats.org/officeDocument/2006/relationships/tags" Target="../tags/tag84.xml"/><Relationship Id="rId11" Type="http://schemas.openxmlformats.org/officeDocument/2006/relationships/oleObject" Target="../embeddings/oleObject8.bin"/><Relationship Id="rId5" Type="http://schemas.openxmlformats.org/officeDocument/2006/relationships/tags" Target="../tags/tag83.xml"/><Relationship Id="rId10" Type="http://schemas.openxmlformats.org/officeDocument/2006/relationships/slideMaster" Target="../slideMasters/slideMaster1.xml"/><Relationship Id="rId4" Type="http://schemas.openxmlformats.org/officeDocument/2006/relationships/tags" Target="../tags/tag82.xml"/><Relationship Id="rId9" Type="http://schemas.openxmlformats.org/officeDocument/2006/relationships/tags" Target="../tags/tag87.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bg>
      <p:bgPr>
        <a:solidFill>
          <a:srgbClr val="FFFFFF"/>
        </a:solidFill>
        <a:effectLst/>
      </p:bgPr>
    </p:bg>
    <p:spTree>
      <p:nvGrpSpPr>
        <p:cNvPr id="1" name=""/>
        <p:cNvGrpSpPr/>
        <p:nvPr/>
      </p:nvGrpSpPr>
      <p:grpSpPr>
        <a:xfrm>
          <a:off x="0" y="0"/>
          <a:ext cx="0" cy="0"/>
          <a:chOff x="0" y="0"/>
          <a:chExt cx="0" cy="0"/>
        </a:xfrm>
      </p:grpSpPr>
      <p:pic>
        <p:nvPicPr>
          <p:cNvPr id="16" name="Background">
            <a:extLst>
              <a:ext uri="{FF2B5EF4-FFF2-40B4-BE49-F238E27FC236}">
                <a16:creationId xmlns:a16="http://schemas.microsoft.com/office/drawing/2014/main" id="{BCFEF986-9186-F0C0-29CC-344333767E31}"/>
              </a:ext>
            </a:extLst>
          </p:cNvPr>
          <p:cNvPicPr>
            <a:picLocks noChangeAspect="1"/>
          </p:cNvPicPr>
          <p:nvPr userDrawn="1">
            <p:custDataLst>
              <p:tags r:id="rId1"/>
            </p:custDataLst>
          </p:nvPr>
        </p:nvPicPr>
        <p:blipFill>
          <a:blip r:embed="rId11"/>
          <a:stretch>
            <a:fillRect/>
          </a:stretch>
        </p:blipFill>
        <p:spPr>
          <a:xfrm>
            <a:off x="0" y="0"/>
            <a:ext cx="12192000" cy="6858000"/>
          </a:xfrm>
          <a:prstGeom prst="rect">
            <a:avLst/>
          </a:prstGeom>
        </p:spPr>
      </p:pic>
      <p:pic>
        <p:nvPicPr>
          <p:cNvPr id="4" name="Partnership" hidden="1">
            <a:extLst>
              <a:ext uri="{FF2B5EF4-FFF2-40B4-BE49-F238E27FC236}">
                <a16:creationId xmlns:a16="http://schemas.microsoft.com/office/drawing/2014/main" id="{FB5CAFB0-12DB-3ECB-96AD-62B18CAF3BA0}"/>
              </a:ext>
            </a:extLst>
          </p:cNvPr>
          <p:cNvPicPr>
            <a:picLocks noChangeAspect="1"/>
          </p:cNvPicPr>
          <p:nvPr userDrawn="1"/>
        </p:nvPicPr>
        <p:blipFill>
          <a:blip r:embed="rId12">
            <a:extLst>
              <a:ext uri="{96DAC541-7B7A-43D3-8B79-37D633B846F1}">
                <asvg:svgBlip xmlns:asvg="http://schemas.microsoft.com/office/drawing/2016/SVG/main" r:embed="rId13"/>
              </a:ext>
            </a:extLst>
          </a:blip>
          <a:stretch>
            <a:fillRect/>
          </a:stretch>
        </p:blipFill>
        <p:spPr>
          <a:xfrm>
            <a:off x="0" y="0"/>
            <a:ext cx="12192000" cy="6858000"/>
          </a:xfrm>
          <a:prstGeom prst="rect">
            <a:avLst/>
          </a:prstGeom>
        </p:spPr>
      </p:pic>
      <p:graphicFrame>
        <p:nvGraphicFramePr>
          <p:cNvPr id="9" name="Object 8" hidden="1">
            <a:extLst>
              <a:ext uri="{FF2B5EF4-FFF2-40B4-BE49-F238E27FC236}">
                <a16:creationId xmlns:a16="http://schemas.microsoft.com/office/drawing/2014/main" id="{16EA533F-94AF-4D02-A54D-267AD6DA2E6D}"/>
              </a:ext>
            </a:extLst>
          </p:cNvPr>
          <p:cNvGraphicFramePr>
            <a:graphicFrameLocks noChangeAspect="1"/>
          </p:cNvGraphicFramePr>
          <p:nvPr userDrawn="1">
            <p:custDataLst>
              <p:tags r:id="rId2"/>
            </p:custDataLst>
            <p:extLst>
              <p:ext uri="{D42A27DB-BD31-4B8C-83A1-F6EECF244321}">
                <p14:modId xmlns:p14="http://schemas.microsoft.com/office/powerpoint/2010/main" val="110347485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4" imgW="344" imgH="344" progId="TCLayout.ActiveDocument.1">
                  <p:embed/>
                </p:oleObj>
              </mc:Choice>
              <mc:Fallback>
                <p:oleObj name="think-cell Slide" r:id="rId14" imgW="344" imgH="344" progId="TCLayout.ActiveDocument.1">
                  <p:embed/>
                  <p:pic>
                    <p:nvPicPr>
                      <p:cNvPr id="9" name="Object 8" hidden="1">
                        <a:extLst>
                          <a:ext uri="{FF2B5EF4-FFF2-40B4-BE49-F238E27FC236}">
                            <a16:creationId xmlns:a16="http://schemas.microsoft.com/office/drawing/2014/main" id="{16EA533F-94AF-4D02-A54D-267AD6DA2E6D}"/>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8" name="Rectangle 7" hidden="1">
            <a:extLst>
              <a:ext uri="{FF2B5EF4-FFF2-40B4-BE49-F238E27FC236}">
                <a16:creationId xmlns:a16="http://schemas.microsoft.com/office/drawing/2014/main" id="{C54CE3BD-55D7-42CB-8D9D-17E2A0D74581}"/>
              </a:ext>
            </a:extLst>
          </p:cNvPr>
          <p:cNvSpPr/>
          <p:nvPr userDrawn="1">
            <p:custDataLst>
              <p:tags r:id="rId3"/>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4400" b="1" i="0" baseline="0" err="1">
              <a:solidFill>
                <a:schemeClr val="bg1"/>
              </a:solidFill>
              <a:latin typeface="Georgia" panose="02040502050405020303" pitchFamily="18" charset="0"/>
              <a:ea typeface="+mj-ea"/>
              <a:cs typeface="+mj-cs"/>
              <a:sym typeface="Georgia" panose="02040502050405020303" pitchFamily="18" charset="0"/>
            </a:endParaRPr>
          </a:p>
        </p:txBody>
      </p:sp>
      <p:grpSp>
        <p:nvGrpSpPr>
          <p:cNvPr id="17" name="logoimage" hidden="1">
            <a:extLst>
              <a:ext uri="{FF2B5EF4-FFF2-40B4-BE49-F238E27FC236}">
                <a16:creationId xmlns:a16="http://schemas.microsoft.com/office/drawing/2014/main" id="{949772D7-BAE9-BB95-C2D5-92588AD0D7EC}"/>
              </a:ext>
            </a:extLst>
          </p:cNvPr>
          <p:cNvGrpSpPr/>
          <p:nvPr userDrawn="1">
            <p:custDataLst>
              <p:tags r:id="rId4"/>
            </p:custDataLst>
          </p:nvPr>
        </p:nvGrpSpPr>
        <p:grpSpPr>
          <a:xfrm>
            <a:off x="551942" y="481160"/>
            <a:ext cx="1893201" cy="585216"/>
            <a:chOff x="551942" y="481160"/>
            <a:chExt cx="1893201" cy="585216"/>
          </a:xfrm>
        </p:grpSpPr>
        <p:sp>
          <p:nvSpPr>
            <p:cNvPr id="5" name="AutoShape 3" hidden="1">
              <a:extLst>
                <a:ext uri="{FF2B5EF4-FFF2-40B4-BE49-F238E27FC236}">
                  <a16:creationId xmlns:a16="http://schemas.microsoft.com/office/drawing/2014/main" id="{1F430752-9F46-430E-93A8-58E8FAF85299}"/>
                </a:ext>
              </a:extLst>
            </p:cNvPr>
            <p:cNvSpPr>
              <a:spLocks noChangeAspect="1" noChangeArrowheads="1" noTextEdit="1"/>
            </p:cNvSpPr>
            <p:nvPr userDrawn="1"/>
          </p:nvSpPr>
          <p:spPr bwMode="black">
            <a:xfrm>
              <a:off x="551942" y="481160"/>
              <a:ext cx="1893201" cy="585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endParaRPr>
            </a:p>
          </p:txBody>
        </p:sp>
        <p:sp>
          <p:nvSpPr>
            <p:cNvPr id="6" name="Freeform 5" hidden="1">
              <a:extLst>
                <a:ext uri="{FF2B5EF4-FFF2-40B4-BE49-F238E27FC236}">
                  <a16:creationId xmlns:a16="http://schemas.microsoft.com/office/drawing/2014/main" id="{20C9A1A2-5968-4C0E-9E0B-C061BA0E7F39}"/>
                </a:ext>
              </a:extLst>
            </p:cNvPr>
            <p:cNvSpPr>
              <a:spLocks noEditPoints="1"/>
            </p:cNvSpPr>
            <p:nvPr userDrawn="1"/>
          </p:nvSpPr>
          <p:spPr bwMode="black">
            <a:xfrm>
              <a:off x="551942" y="481407"/>
              <a:ext cx="1893201" cy="584969"/>
            </a:xfrm>
            <a:custGeom>
              <a:avLst/>
              <a:gdLst>
                <a:gd name="T0" fmla="*/ 4209 w 15155"/>
                <a:gd name="T1" fmla="*/ 2986 h 4678"/>
                <a:gd name="T2" fmla="*/ 3707 w 15155"/>
                <a:gd name="T3" fmla="*/ 2422 h 4678"/>
                <a:gd name="T4" fmla="*/ 3712 w 15155"/>
                <a:gd name="T5" fmla="*/ 2340 h 4678"/>
                <a:gd name="T6" fmla="*/ 4724 w 15155"/>
                <a:gd name="T7" fmla="*/ 4124 h 4678"/>
                <a:gd name="T8" fmla="*/ 3330 w 15155"/>
                <a:gd name="T9" fmla="*/ 3521 h 4678"/>
                <a:gd name="T10" fmla="*/ 5673 w 15155"/>
                <a:gd name="T11" fmla="*/ 3002 h 4678"/>
                <a:gd name="T12" fmla="*/ 6627 w 15155"/>
                <a:gd name="T13" fmla="*/ 2408 h 4678"/>
                <a:gd name="T14" fmla="*/ 6279 w 15155"/>
                <a:gd name="T15" fmla="*/ 4007 h 4678"/>
                <a:gd name="T16" fmla="*/ 10270 w 15155"/>
                <a:gd name="T17" fmla="*/ 3073 h 4678"/>
                <a:gd name="T18" fmla="*/ 10801 w 15155"/>
                <a:gd name="T19" fmla="*/ 4678 h 4678"/>
                <a:gd name="T20" fmla="*/ 11466 w 15155"/>
                <a:gd name="T21" fmla="*/ 3537 h 4678"/>
                <a:gd name="T22" fmla="*/ 10602 w 15155"/>
                <a:gd name="T23" fmla="*/ 3405 h 4678"/>
                <a:gd name="T24" fmla="*/ 14762 w 15155"/>
                <a:gd name="T25" fmla="*/ 3073 h 4678"/>
                <a:gd name="T26" fmla="*/ 14505 w 15155"/>
                <a:gd name="T27" fmla="*/ 2986 h 4678"/>
                <a:gd name="T28" fmla="*/ 14145 w 15155"/>
                <a:gd name="T29" fmla="*/ 4620 h 4678"/>
                <a:gd name="T30" fmla="*/ 15155 w 15155"/>
                <a:gd name="T31" fmla="*/ 2986 h 4678"/>
                <a:gd name="T32" fmla="*/ 10231 w 15155"/>
                <a:gd name="T33" fmla="*/ 4037 h 4678"/>
                <a:gd name="T34" fmla="*/ 9005 w 15155"/>
                <a:gd name="T35" fmla="*/ 2961 h 4678"/>
                <a:gd name="T36" fmla="*/ 8378 w 15155"/>
                <a:gd name="T37" fmla="*/ 3194 h 4678"/>
                <a:gd name="T38" fmla="*/ 8775 w 15155"/>
                <a:gd name="T39" fmla="*/ 4037 h 4678"/>
                <a:gd name="T40" fmla="*/ 9107 w 15155"/>
                <a:gd name="T41" fmla="*/ 3916 h 4678"/>
                <a:gd name="T42" fmla="*/ 9439 w 15155"/>
                <a:gd name="T43" fmla="*/ 4037 h 4678"/>
                <a:gd name="T44" fmla="*/ 9712 w 15155"/>
                <a:gd name="T45" fmla="*/ 4037 h 4678"/>
                <a:gd name="T46" fmla="*/ 7962 w 15155"/>
                <a:gd name="T47" fmla="*/ 3741 h 4678"/>
                <a:gd name="T48" fmla="*/ 7962 w 15155"/>
                <a:gd name="T49" fmla="*/ 3741 h 4678"/>
                <a:gd name="T50" fmla="*/ 12654 w 15155"/>
                <a:gd name="T51" fmla="*/ 2986 h 4678"/>
                <a:gd name="T52" fmla="*/ 12586 w 15155"/>
                <a:gd name="T53" fmla="*/ 4036 h 4678"/>
                <a:gd name="T54" fmla="*/ 11780 w 15155"/>
                <a:gd name="T55" fmla="*/ 3367 h 4678"/>
                <a:gd name="T56" fmla="*/ 11871 w 15155"/>
                <a:gd name="T57" fmla="*/ 4146 h 4678"/>
                <a:gd name="T58" fmla="*/ 13060 w 15155"/>
                <a:gd name="T59" fmla="*/ 3917 h 4678"/>
                <a:gd name="T60" fmla="*/ 13423 w 15155"/>
                <a:gd name="T61" fmla="*/ 4037 h 4678"/>
                <a:gd name="T62" fmla="*/ 12250 w 15155"/>
                <a:gd name="T63" fmla="*/ 3787 h 4678"/>
                <a:gd name="T64" fmla="*/ 12250 w 15155"/>
                <a:gd name="T65" fmla="*/ 3787 h 4678"/>
                <a:gd name="T66" fmla="*/ 8758 w 15155"/>
                <a:gd name="T67" fmla="*/ 1080 h 4678"/>
                <a:gd name="T68" fmla="*/ 8559 w 15155"/>
                <a:gd name="T69" fmla="*/ 1013 h 4678"/>
                <a:gd name="T70" fmla="*/ 9105 w 15155"/>
                <a:gd name="T71" fmla="*/ 2310 h 4678"/>
                <a:gd name="T72" fmla="*/ 9553 w 15155"/>
                <a:gd name="T73" fmla="*/ 626 h 4678"/>
                <a:gd name="T74" fmla="*/ 9293 w 15155"/>
                <a:gd name="T75" fmla="*/ 713 h 4678"/>
                <a:gd name="T76" fmla="*/ 8947 w 15155"/>
                <a:gd name="T77" fmla="*/ 843 h 4678"/>
                <a:gd name="T78" fmla="*/ 5105 w 15155"/>
                <a:gd name="T79" fmla="*/ 349 h 4678"/>
                <a:gd name="T80" fmla="*/ 3793 w 15155"/>
                <a:gd name="T81" fmla="*/ 882 h 4678"/>
                <a:gd name="T82" fmla="*/ 5848 w 15155"/>
                <a:gd name="T83" fmla="*/ 981 h 4678"/>
                <a:gd name="T84" fmla="*/ 6211 w 15155"/>
                <a:gd name="T85" fmla="*/ 1763 h 4678"/>
                <a:gd name="T86" fmla="*/ 6296 w 15155"/>
                <a:gd name="T87" fmla="*/ 601 h 4678"/>
                <a:gd name="T88" fmla="*/ 5638 w 15155"/>
                <a:gd name="T89" fmla="*/ 833 h 4678"/>
                <a:gd name="T90" fmla="*/ 4836 w 15155"/>
                <a:gd name="T91" fmla="*/ 625 h 4678"/>
                <a:gd name="T92" fmla="*/ 4778 w 15155"/>
                <a:gd name="T93" fmla="*/ 1676 h 4678"/>
                <a:gd name="T94" fmla="*/ 4692 w 15155"/>
                <a:gd name="T95" fmla="*/ 0 h 4678"/>
                <a:gd name="T96" fmla="*/ 3614 w 15155"/>
                <a:gd name="T97" fmla="*/ 221 h 4678"/>
                <a:gd name="T98" fmla="*/ 3236 w 15155"/>
                <a:gd name="T99" fmla="*/ 88 h 4678"/>
                <a:gd name="T100" fmla="*/ 3836 w 15155"/>
                <a:gd name="T101" fmla="*/ 1763 h 4678"/>
                <a:gd name="T102" fmla="*/ 7219 w 15155"/>
                <a:gd name="T103" fmla="*/ 683 h 4678"/>
                <a:gd name="T104" fmla="*/ 7226 w 15155"/>
                <a:gd name="T105" fmla="*/ 598 h 4678"/>
                <a:gd name="T106" fmla="*/ 6952 w 15155"/>
                <a:gd name="T107" fmla="*/ 1361 h 4678"/>
                <a:gd name="T108" fmla="*/ 7720 w 15155"/>
                <a:gd name="T109" fmla="*/ 1446 h 4678"/>
                <a:gd name="T110" fmla="*/ 3049 w 15155"/>
                <a:gd name="T111" fmla="*/ 753 h 4678"/>
                <a:gd name="T112" fmla="*/ 2703 w 15155"/>
                <a:gd name="T113" fmla="*/ 1584 h 4678"/>
                <a:gd name="T114" fmla="*/ 87 w 15155"/>
                <a:gd name="T115" fmla="*/ 88 h 4678"/>
                <a:gd name="T116" fmla="*/ 549 w 15155"/>
                <a:gd name="T117" fmla="*/ 1763 h 4678"/>
                <a:gd name="T118" fmla="*/ 1609 w 15155"/>
                <a:gd name="T119" fmla="*/ 259 h 4678"/>
                <a:gd name="T120" fmla="*/ 2069 w 15155"/>
                <a:gd name="T121" fmla="*/ 1676 h 4678"/>
                <a:gd name="T122" fmla="*/ 2070 w 15155"/>
                <a:gd name="T123" fmla="*/ 0 h 4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155" h="4678">
                  <a:moveTo>
                    <a:pt x="4451" y="3751"/>
                  </a:moveTo>
                  <a:cubicBezTo>
                    <a:pt x="4549" y="3607"/>
                    <a:pt x="4604" y="3438"/>
                    <a:pt x="4609" y="3264"/>
                  </a:cubicBezTo>
                  <a:cubicBezTo>
                    <a:pt x="4611" y="3211"/>
                    <a:pt x="4732" y="3072"/>
                    <a:pt x="4766" y="3072"/>
                  </a:cubicBezTo>
                  <a:cubicBezTo>
                    <a:pt x="4834" y="3072"/>
                    <a:pt x="4834" y="3072"/>
                    <a:pt x="4834" y="3072"/>
                  </a:cubicBezTo>
                  <a:cubicBezTo>
                    <a:pt x="4834" y="2986"/>
                    <a:pt x="4834" y="2986"/>
                    <a:pt x="4834" y="2986"/>
                  </a:cubicBezTo>
                  <a:cubicBezTo>
                    <a:pt x="4209" y="2986"/>
                    <a:pt x="4209" y="2986"/>
                    <a:pt x="4209" y="2986"/>
                  </a:cubicBezTo>
                  <a:cubicBezTo>
                    <a:pt x="4209" y="3073"/>
                    <a:pt x="4209" y="3073"/>
                    <a:pt x="4209" y="3073"/>
                  </a:cubicBezTo>
                  <a:cubicBezTo>
                    <a:pt x="4380" y="3078"/>
                    <a:pt x="4487" y="3175"/>
                    <a:pt x="4487" y="3337"/>
                  </a:cubicBezTo>
                  <a:cubicBezTo>
                    <a:pt x="4487" y="3482"/>
                    <a:pt x="4463" y="3591"/>
                    <a:pt x="4395" y="3702"/>
                  </a:cubicBezTo>
                  <a:cubicBezTo>
                    <a:pt x="4155" y="3489"/>
                    <a:pt x="3882" y="3230"/>
                    <a:pt x="3654" y="2986"/>
                  </a:cubicBezTo>
                  <a:cubicBezTo>
                    <a:pt x="3501" y="2928"/>
                    <a:pt x="3404" y="2814"/>
                    <a:pt x="3404" y="2673"/>
                  </a:cubicBezTo>
                  <a:cubicBezTo>
                    <a:pt x="3404" y="2514"/>
                    <a:pt x="3518" y="2422"/>
                    <a:pt x="3707" y="2422"/>
                  </a:cubicBezTo>
                  <a:cubicBezTo>
                    <a:pt x="3942" y="2422"/>
                    <a:pt x="4116" y="2659"/>
                    <a:pt x="4116" y="2777"/>
                  </a:cubicBezTo>
                  <a:cubicBezTo>
                    <a:pt x="4191" y="2777"/>
                    <a:pt x="4191" y="2777"/>
                    <a:pt x="4191" y="2777"/>
                  </a:cubicBezTo>
                  <a:cubicBezTo>
                    <a:pt x="4191" y="2362"/>
                    <a:pt x="4191" y="2362"/>
                    <a:pt x="4191" y="2362"/>
                  </a:cubicBezTo>
                  <a:cubicBezTo>
                    <a:pt x="4116" y="2362"/>
                    <a:pt x="4116" y="2362"/>
                    <a:pt x="4116" y="2362"/>
                  </a:cubicBezTo>
                  <a:cubicBezTo>
                    <a:pt x="4097" y="2391"/>
                    <a:pt x="4074" y="2393"/>
                    <a:pt x="4034" y="2393"/>
                  </a:cubicBezTo>
                  <a:cubicBezTo>
                    <a:pt x="3959" y="2393"/>
                    <a:pt x="3874" y="2340"/>
                    <a:pt x="3712" y="2340"/>
                  </a:cubicBezTo>
                  <a:cubicBezTo>
                    <a:pt x="3453" y="2340"/>
                    <a:pt x="3288" y="2480"/>
                    <a:pt x="3288" y="2732"/>
                  </a:cubicBezTo>
                  <a:cubicBezTo>
                    <a:pt x="3288" y="2887"/>
                    <a:pt x="3346" y="2991"/>
                    <a:pt x="3431" y="3100"/>
                  </a:cubicBezTo>
                  <a:cubicBezTo>
                    <a:pt x="3253" y="3219"/>
                    <a:pt x="3146" y="3420"/>
                    <a:pt x="3148" y="3634"/>
                  </a:cubicBezTo>
                  <a:cubicBezTo>
                    <a:pt x="3148" y="3944"/>
                    <a:pt x="3421" y="4155"/>
                    <a:pt x="3707" y="4155"/>
                  </a:cubicBezTo>
                  <a:cubicBezTo>
                    <a:pt x="3966" y="4155"/>
                    <a:pt x="4145" y="4080"/>
                    <a:pt x="4286" y="3944"/>
                  </a:cubicBezTo>
                  <a:cubicBezTo>
                    <a:pt x="4431" y="4078"/>
                    <a:pt x="4552" y="4124"/>
                    <a:pt x="4724" y="4124"/>
                  </a:cubicBezTo>
                  <a:cubicBezTo>
                    <a:pt x="4913" y="4124"/>
                    <a:pt x="4913" y="4124"/>
                    <a:pt x="4913" y="4124"/>
                  </a:cubicBezTo>
                  <a:cubicBezTo>
                    <a:pt x="4913" y="4036"/>
                    <a:pt x="4913" y="4036"/>
                    <a:pt x="4913" y="4036"/>
                  </a:cubicBezTo>
                  <a:cubicBezTo>
                    <a:pt x="4809" y="4036"/>
                    <a:pt x="4809" y="4036"/>
                    <a:pt x="4809" y="4036"/>
                  </a:cubicBezTo>
                  <a:cubicBezTo>
                    <a:pt x="4685" y="3947"/>
                    <a:pt x="4565" y="3852"/>
                    <a:pt x="4451" y="3751"/>
                  </a:cubicBezTo>
                  <a:close/>
                  <a:moveTo>
                    <a:pt x="3851" y="4015"/>
                  </a:moveTo>
                  <a:cubicBezTo>
                    <a:pt x="3599" y="4015"/>
                    <a:pt x="3330" y="3772"/>
                    <a:pt x="3330" y="3521"/>
                  </a:cubicBezTo>
                  <a:cubicBezTo>
                    <a:pt x="3330" y="3339"/>
                    <a:pt x="3378" y="3243"/>
                    <a:pt x="3470" y="3148"/>
                  </a:cubicBezTo>
                  <a:cubicBezTo>
                    <a:pt x="3707" y="3414"/>
                    <a:pt x="3962" y="3664"/>
                    <a:pt x="4233" y="3896"/>
                  </a:cubicBezTo>
                  <a:cubicBezTo>
                    <a:pt x="4134" y="3971"/>
                    <a:pt x="4008" y="4015"/>
                    <a:pt x="3851" y="4015"/>
                  </a:cubicBezTo>
                  <a:close/>
                  <a:moveTo>
                    <a:pt x="6279" y="4007"/>
                  </a:moveTo>
                  <a:cubicBezTo>
                    <a:pt x="5920" y="4007"/>
                    <a:pt x="5707" y="3758"/>
                    <a:pt x="5678" y="3450"/>
                  </a:cubicBezTo>
                  <a:cubicBezTo>
                    <a:pt x="5664" y="3301"/>
                    <a:pt x="5663" y="3151"/>
                    <a:pt x="5673" y="3002"/>
                  </a:cubicBezTo>
                  <a:cubicBezTo>
                    <a:pt x="5705" y="2605"/>
                    <a:pt x="5887" y="2435"/>
                    <a:pt x="6192" y="2435"/>
                  </a:cubicBezTo>
                  <a:cubicBezTo>
                    <a:pt x="6523" y="2435"/>
                    <a:pt x="6726" y="2803"/>
                    <a:pt x="6726" y="2985"/>
                  </a:cubicBezTo>
                  <a:cubicBezTo>
                    <a:pt x="6801" y="2985"/>
                    <a:pt x="6801" y="2985"/>
                    <a:pt x="6801" y="2985"/>
                  </a:cubicBezTo>
                  <a:cubicBezTo>
                    <a:pt x="6801" y="2362"/>
                    <a:pt x="6801" y="2362"/>
                    <a:pt x="6801" y="2362"/>
                  </a:cubicBezTo>
                  <a:cubicBezTo>
                    <a:pt x="6736" y="2362"/>
                    <a:pt x="6736" y="2362"/>
                    <a:pt x="6736" y="2362"/>
                  </a:cubicBezTo>
                  <a:cubicBezTo>
                    <a:pt x="6709" y="2393"/>
                    <a:pt x="6683" y="2408"/>
                    <a:pt x="6627" y="2408"/>
                  </a:cubicBezTo>
                  <a:cubicBezTo>
                    <a:pt x="6489" y="2408"/>
                    <a:pt x="6370" y="2330"/>
                    <a:pt x="6181" y="2330"/>
                  </a:cubicBezTo>
                  <a:cubicBezTo>
                    <a:pt x="5687" y="2330"/>
                    <a:pt x="5392" y="2732"/>
                    <a:pt x="5392" y="3236"/>
                  </a:cubicBezTo>
                  <a:cubicBezTo>
                    <a:pt x="5392" y="3740"/>
                    <a:pt x="5719" y="4156"/>
                    <a:pt x="6225" y="4156"/>
                  </a:cubicBezTo>
                  <a:cubicBezTo>
                    <a:pt x="6577" y="4156"/>
                    <a:pt x="6824" y="3967"/>
                    <a:pt x="6937" y="3652"/>
                  </a:cubicBezTo>
                  <a:cubicBezTo>
                    <a:pt x="6845" y="3652"/>
                    <a:pt x="6845" y="3652"/>
                    <a:pt x="6845" y="3652"/>
                  </a:cubicBezTo>
                  <a:cubicBezTo>
                    <a:pt x="6731" y="3884"/>
                    <a:pt x="6583" y="4007"/>
                    <a:pt x="6279" y="4007"/>
                  </a:cubicBezTo>
                  <a:close/>
                  <a:moveTo>
                    <a:pt x="11018" y="2957"/>
                  </a:moveTo>
                  <a:cubicBezTo>
                    <a:pt x="10830" y="2957"/>
                    <a:pt x="10704" y="3037"/>
                    <a:pt x="10605" y="3221"/>
                  </a:cubicBezTo>
                  <a:cubicBezTo>
                    <a:pt x="10566" y="2986"/>
                    <a:pt x="10566" y="2986"/>
                    <a:pt x="10566" y="2986"/>
                  </a:cubicBezTo>
                  <a:cubicBezTo>
                    <a:pt x="10195" y="2986"/>
                    <a:pt x="10195" y="2986"/>
                    <a:pt x="10195" y="2986"/>
                  </a:cubicBezTo>
                  <a:cubicBezTo>
                    <a:pt x="10195" y="3073"/>
                    <a:pt x="10195" y="3073"/>
                    <a:pt x="10195" y="3073"/>
                  </a:cubicBezTo>
                  <a:cubicBezTo>
                    <a:pt x="10270" y="3073"/>
                    <a:pt x="10270" y="3073"/>
                    <a:pt x="10270" y="3073"/>
                  </a:cubicBezTo>
                  <a:cubicBezTo>
                    <a:pt x="10304" y="3073"/>
                    <a:pt x="10391" y="3158"/>
                    <a:pt x="10391" y="3194"/>
                  </a:cubicBezTo>
                  <a:cubicBezTo>
                    <a:pt x="10391" y="4470"/>
                    <a:pt x="10391" y="4470"/>
                    <a:pt x="10391" y="4470"/>
                  </a:cubicBezTo>
                  <a:cubicBezTo>
                    <a:pt x="10391" y="4508"/>
                    <a:pt x="10304" y="4591"/>
                    <a:pt x="10270" y="4591"/>
                  </a:cubicBezTo>
                  <a:cubicBezTo>
                    <a:pt x="10195" y="4591"/>
                    <a:pt x="10195" y="4591"/>
                    <a:pt x="10195" y="4591"/>
                  </a:cubicBezTo>
                  <a:cubicBezTo>
                    <a:pt x="10195" y="4678"/>
                    <a:pt x="10195" y="4678"/>
                    <a:pt x="10195" y="4678"/>
                  </a:cubicBezTo>
                  <a:cubicBezTo>
                    <a:pt x="10801" y="4678"/>
                    <a:pt x="10801" y="4678"/>
                    <a:pt x="10801" y="4678"/>
                  </a:cubicBezTo>
                  <a:cubicBezTo>
                    <a:pt x="10801" y="4591"/>
                    <a:pt x="10801" y="4591"/>
                    <a:pt x="10801" y="4591"/>
                  </a:cubicBezTo>
                  <a:cubicBezTo>
                    <a:pt x="10726" y="4591"/>
                    <a:pt x="10726" y="4591"/>
                    <a:pt x="10726" y="4591"/>
                  </a:cubicBezTo>
                  <a:cubicBezTo>
                    <a:pt x="10694" y="4591"/>
                    <a:pt x="10605" y="4508"/>
                    <a:pt x="10605" y="4470"/>
                  </a:cubicBezTo>
                  <a:cubicBezTo>
                    <a:pt x="10605" y="3922"/>
                    <a:pt x="10605" y="3922"/>
                    <a:pt x="10605" y="3922"/>
                  </a:cubicBezTo>
                  <a:cubicBezTo>
                    <a:pt x="10687" y="4070"/>
                    <a:pt x="10793" y="4147"/>
                    <a:pt x="10994" y="4147"/>
                  </a:cubicBezTo>
                  <a:cubicBezTo>
                    <a:pt x="11272" y="4147"/>
                    <a:pt x="11466" y="3888"/>
                    <a:pt x="11466" y="3537"/>
                  </a:cubicBezTo>
                  <a:cubicBezTo>
                    <a:pt x="11466" y="3186"/>
                    <a:pt x="11297" y="2957"/>
                    <a:pt x="11018" y="2957"/>
                  </a:cubicBezTo>
                  <a:close/>
                  <a:moveTo>
                    <a:pt x="11246" y="3722"/>
                  </a:moveTo>
                  <a:cubicBezTo>
                    <a:pt x="11222" y="3903"/>
                    <a:pt x="11130" y="4027"/>
                    <a:pt x="10934" y="4027"/>
                  </a:cubicBezTo>
                  <a:cubicBezTo>
                    <a:pt x="10753" y="4029"/>
                    <a:pt x="10604" y="3884"/>
                    <a:pt x="10602" y="3703"/>
                  </a:cubicBezTo>
                  <a:cubicBezTo>
                    <a:pt x="10602" y="3701"/>
                    <a:pt x="10602" y="3698"/>
                    <a:pt x="10602" y="3695"/>
                  </a:cubicBezTo>
                  <a:cubicBezTo>
                    <a:pt x="10602" y="3405"/>
                    <a:pt x="10602" y="3405"/>
                    <a:pt x="10602" y="3405"/>
                  </a:cubicBezTo>
                  <a:cubicBezTo>
                    <a:pt x="10658" y="3225"/>
                    <a:pt x="10767" y="3092"/>
                    <a:pt x="10961" y="3092"/>
                  </a:cubicBezTo>
                  <a:cubicBezTo>
                    <a:pt x="11125" y="3092"/>
                    <a:pt x="11224" y="3208"/>
                    <a:pt x="11249" y="3390"/>
                  </a:cubicBezTo>
                  <a:cubicBezTo>
                    <a:pt x="11262" y="3500"/>
                    <a:pt x="11261" y="3612"/>
                    <a:pt x="11246" y="3722"/>
                  </a:cubicBezTo>
                  <a:close/>
                  <a:moveTo>
                    <a:pt x="14693" y="2986"/>
                  </a:moveTo>
                  <a:cubicBezTo>
                    <a:pt x="14693" y="3073"/>
                    <a:pt x="14693" y="3073"/>
                    <a:pt x="14693" y="3073"/>
                  </a:cubicBezTo>
                  <a:cubicBezTo>
                    <a:pt x="14762" y="3073"/>
                    <a:pt x="14762" y="3073"/>
                    <a:pt x="14762" y="3073"/>
                  </a:cubicBezTo>
                  <a:cubicBezTo>
                    <a:pt x="14794" y="3073"/>
                    <a:pt x="14864" y="3153"/>
                    <a:pt x="14862" y="3199"/>
                  </a:cubicBezTo>
                  <a:cubicBezTo>
                    <a:pt x="14610" y="3758"/>
                    <a:pt x="14610" y="3758"/>
                    <a:pt x="14610" y="3758"/>
                  </a:cubicBezTo>
                  <a:cubicBezTo>
                    <a:pt x="14335" y="3196"/>
                    <a:pt x="14335" y="3196"/>
                    <a:pt x="14335" y="3196"/>
                  </a:cubicBezTo>
                  <a:cubicBezTo>
                    <a:pt x="14335" y="3154"/>
                    <a:pt x="14403" y="3073"/>
                    <a:pt x="14434" y="3073"/>
                  </a:cubicBezTo>
                  <a:cubicBezTo>
                    <a:pt x="14505" y="3073"/>
                    <a:pt x="14505" y="3073"/>
                    <a:pt x="14505" y="3073"/>
                  </a:cubicBezTo>
                  <a:cubicBezTo>
                    <a:pt x="14505" y="2986"/>
                    <a:pt x="14505" y="2986"/>
                    <a:pt x="14505" y="2986"/>
                  </a:cubicBezTo>
                  <a:cubicBezTo>
                    <a:pt x="13889" y="2986"/>
                    <a:pt x="13889" y="2986"/>
                    <a:pt x="13889" y="2986"/>
                  </a:cubicBezTo>
                  <a:cubicBezTo>
                    <a:pt x="13889" y="3073"/>
                    <a:pt x="13889" y="3073"/>
                    <a:pt x="13889" y="3073"/>
                  </a:cubicBezTo>
                  <a:cubicBezTo>
                    <a:pt x="13940" y="3073"/>
                    <a:pt x="13940" y="3073"/>
                    <a:pt x="13940" y="3073"/>
                  </a:cubicBezTo>
                  <a:cubicBezTo>
                    <a:pt x="13969" y="3073"/>
                    <a:pt x="14068" y="3167"/>
                    <a:pt x="14087" y="3204"/>
                  </a:cubicBezTo>
                  <a:cubicBezTo>
                    <a:pt x="14489" y="3995"/>
                    <a:pt x="14489" y="3995"/>
                    <a:pt x="14489" y="3995"/>
                  </a:cubicBezTo>
                  <a:cubicBezTo>
                    <a:pt x="14145" y="4620"/>
                    <a:pt x="14145" y="4620"/>
                    <a:pt x="14145" y="4620"/>
                  </a:cubicBezTo>
                  <a:cubicBezTo>
                    <a:pt x="14245" y="4671"/>
                    <a:pt x="14245" y="4671"/>
                    <a:pt x="14245" y="4671"/>
                  </a:cubicBezTo>
                  <a:cubicBezTo>
                    <a:pt x="14584" y="4030"/>
                    <a:pt x="14584" y="4030"/>
                    <a:pt x="14584" y="4030"/>
                  </a:cubicBezTo>
                  <a:cubicBezTo>
                    <a:pt x="14968" y="3199"/>
                    <a:pt x="14968" y="3199"/>
                    <a:pt x="14968" y="3199"/>
                  </a:cubicBezTo>
                  <a:cubicBezTo>
                    <a:pt x="14993" y="3161"/>
                    <a:pt x="15075" y="3073"/>
                    <a:pt x="15102" y="3073"/>
                  </a:cubicBezTo>
                  <a:cubicBezTo>
                    <a:pt x="15155" y="3073"/>
                    <a:pt x="15155" y="3073"/>
                    <a:pt x="15155" y="3073"/>
                  </a:cubicBezTo>
                  <a:cubicBezTo>
                    <a:pt x="15155" y="2986"/>
                    <a:pt x="15155" y="2986"/>
                    <a:pt x="15155" y="2986"/>
                  </a:cubicBezTo>
                  <a:lnTo>
                    <a:pt x="14693" y="2986"/>
                  </a:lnTo>
                  <a:close/>
                  <a:moveTo>
                    <a:pt x="9712" y="4037"/>
                  </a:moveTo>
                  <a:cubicBezTo>
                    <a:pt x="9647" y="4037"/>
                    <a:pt x="9647" y="4037"/>
                    <a:pt x="9647" y="4037"/>
                  </a:cubicBezTo>
                  <a:cubicBezTo>
                    <a:pt x="9647" y="4124"/>
                    <a:pt x="9647" y="4124"/>
                    <a:pt x="9647" y="4124"/>
                  </a:cubicBezTo>
                  <a:cubicBezTo>
                    <a:pt x="10231" y="4124"/>
                    <a:pt x="10231" y="4124"/>
                    <a:pt x="10231" y="4124"/>
                  </a:cubicBezTo>
                  <a:cubicBezTo>
                    <a:pt x="10231" y="4037"/>
                    <a:pt x="10231" y="4037"/>
                    <a:pt x="10231" y="4037"/>
                  </a:cubicBezTo>
                  <a:cubicBezTo>
                    <a:pt x="10165" y="4037"/>
                    <a:pt x="10165" y="4037"/>
                    <a:pt x="10165" y="4037"/>
                  </a:cubicBezTo>
                  <a:cubicBezTo>
                    <a:pt x="10131" y="4037"/>
                    <a:pt x="10044" y="3954"/>
                    <a:pt x="10044" y="3916"/>
                  </a:cubicBezTo>
                  <a:cubicBezTo>
                    <a:pt x="10044" y="3288"/>
                    <a:pt x="10044" y="3288"/>
                    <a:pt x="10044" y="3288"/>
                  </a:cubicBezTo>
                  <a:cubicBezTo>
                    <a:pt x="10044" y="3080"/>
                    <a:pt x="9904" y="2964"/>
                    <a:pt x="9732" y="2964"/>
                  </a:cubicBezTo>
                  <a:cubicBezTo>
                    <a:pt x="9538" y="2964"/>
                    <a:pt x="9448" y="3066"/>
                    <a:pt x="9308" y="3204"/>
                  </a:cubicBezTo>
                  <a:cubicBezTo>
                    <a:pt x="9287" y="3044"/>
                    <a:pt x="9158" y="2961"/>
                    <a:pt x="9005" y="2961"/>
                  </a:cubicBezTo>
                  <a:cubicBezTo>
                    <a:pt x="8804" y="2961"/>
                    <a:pt x="8720" y="3068"/>
                    <a:pt x="8589" y="3206"/>
                  </a:cubicBezTo>
                  <a:cubicBezTo>
                    <a:pt x="8544" y="2986"/>
                    <a:pt x="8544" y="2986"/>
                    <a:pt x="8544" y="2986"/>
                  </a:cubicBezTo>
                  <a:cubicBezTo>
                    <a:pt x="8192" y="2986"/>
                    <a:pt x="8192" y="2986"/>
                    <a:pt x="8192" y="2986"/>
                  </a:cubicBezTo>
                  <a:cubicBezTo>
                    <a:pt x="8192" y="3073"/>
                    <a:pt x="8192" y="3073"/>
                    <a:pt x="8192" y="3073"/>
                  </a:cubicBezTo>
                  <a:cubicBezTo>
                    <a:pt x="8257" y="3073"/>
                    <a:pt x="8257" y="3073"/>
                    <a:pt x="8257" y="3073"/>
                  </a:cubicBezTo>
                  <a:cubicBezTo>
                    <a:pt x="8291" y="3073"/>
                    <a:pt x="8378" y="3158"/>
                    <a:pt x="8378" y="3194"/>
                  </a:cubicBezTo>
                  <a:cubicBezTo>
                    <a:pt x="8378" y="3916"/>
                    <a:pt x="8378" y="3916"/>
                    <a:pt x="8378" y="3916"/>
                  </a:cubicBezTo>
                  <a:cubicBezTo>
                    <a:pt x="8378" y="3954"/>
                    <a:pt x="8291" y="4037"/>
                    <a:pt x="8257" y="4037"/>
                  </a:cubicBezTo>
                  <a:cubicBezTo>
                    <a:pt x="8192" y="4037"/>
                    <a:pt x="8192" y="4037"/>
                    <a:pt x="8192" y="4037"/>
                  </a:cubicBezTo>
                  <a:cubicBezTo>
                    <a:pt x="8192" y="4124"/>
                    <a:pt x="8192" y="4124"/>
                    <a:pt x="8192" y="4124"/>
                  </a:cubicBezTo>
                  <a:cubicBezTo>
                    <a:pt x="8775" y="4124"/>
                    <a:pt x="8775" y="4124"/>
                    <a:pt x="8775" y="4124"/>
                  </a:cubicBezTo>
                  <a:cubicBezTo>
                    <a:pt x="8775" y="4037"/>
                    <a:pt x="8775" y="4037"/>
                    <a:pt x="8775" y="4037"/>
                  </a:cubicBezTo>
                  <a:cubicBezTo>
                    <a:pt x="8710" y="4037"/>
                    <a:pt x="8710" y="4037"/>
                    <a:pt x="8710" y="4037"/>
                  </a:cubicBezTo>
                  <a:cubicBezTo>
                    <a:pt x="8676" y="4037"/>
                    <a:pt x="8589" y="3954"/>
                    <a:pt x="8589" y="3916"/>
                  </a:cubicBezTo>
                  <a:cubicBezTo>
                    <a:pt x="8589" y="3330"/>
                    <a:pt x="8589" y="3330"/>
                    <a:pt x="8589" y="3330"/>
                  </a:cubicBezTo>
                  <a:cubicBezTo>
                    <a:pt x="8589" y="3252"/>
                    <a:pt x="8775" y="3099"/>
                    <a:pt x="8925" y="3099"/>
                  </a:cubicBezTo>
                  <a:cubicBezTo>
                    <a:pt x="9049" y="3099"/>
                    <a:pt x="9107" y="3177"/>
                    <a:pt x="9107" y="3288"/>
                  </a:cubicBezTo>
                  <a:cubicBezTo>
                    <a:pt x="9107" y="3916"/>
                    <a:pt x="9107" y="3916"/>
                    <a:pt x="9107" y="3916"/>
                  </a:cubicBezTo>
                  <a:cubicBezTo>
                    <a:pt x="9107" y="3954"/>
                    <a:pt x="9020" y="4037"/>
                    <a:pt x="8986" y="4037"/>
                  </a:cubicBezTo>
                  <a:cubicBezTo>
                    <a:pt x="8921" y="4037"/>
                    <a:pt x="8921" y="4037"/>
                    <a:pt x="8921" y="4037"/>
                  </a:cubicBezTo>
                  <a:cubicBezTo>
                    <a:pt x="8921" y="4124"/>
                    <a:pt x="8921" y="4124"/>
                    <a:pt x="8921" y="4124"/>
                  </a:cubicBezTo>
                  <a:cubicBezTo>
                    <a:pt x="9504" y="4124"/>
                    <a:pt x="9504" y="4124"/>
                    <a:pt x="9504" y="4124"/>
                  </a:cubicBezTo>
                  <a:cubicBezTo>
                    <a:pt x="9504" y="4037"/>
                    <a:pt x="9504" y="4037"/>
                    <a:pt x="9504" y="4037"/>
                  </a:cubicBezTo>
                  <a:cubicBezTo>
                    <a:pt x="9439" y="4037"/>
                    <a:pt x="9439" y="4037"/>
                    <a:pt x="9439" y="4037"/>
                  </a:cubicBezTo>
                  <a:cubicBezTo>
                    <a:pt x="9405" y="4037"/>
                    <a:pt x="9318" y="3954"/>
                    <a:pt x="9318" y="3916"/>
                  </a:cubicBezTo>
                  <a:cubicBezTo>
                    <a:pt x="9318" y="3323"/>
                    <a:pt x="9318" y="3323"/>
                    <a:pt x="9318" y="3323"/>
                  </a:cubicBezTo>
                  <a:cubicBezTo>
                    <a:pt x="9318" y="3246"/>
                    <a:pt x="9504" y="3101"/>
                    <a:pt x="9654" y="3101"/>
                  </a:cubicBezTo>
                  <a:cubicBezTo>
                    <a:pt x="9778" y="3101"/>
                    <a:pt x="9833" y="3178"/>
                    <a:pt x="9833" y="3289"/>
                  </a:cubicBezTo>
                  <a:cubicBezTo>
                    <a:pt x="9833" y="3917"/>
                    <a:pt x="9833" y="3917"/>
                    <a:pt x="9833" y="3917"/>
                  </a:cubicBezTo>
                  <a:cubicBezTo>
                    <a:pt x="9833" y="3954"/>
                    <a:pt x="9746" y="4037"/>
                    <a:pt x="9712" y="4037"/>
                  </a:cubicBezTo>
                  <a:close/>
                  <a:moveTo>
                    <a:pt x="7623" y="2957"/>
                  </a:moveTo>
                  <a:cubicBezTo>
                    <a:pt x="7320" y="2957"/>
                    <a:pt x="7051" y="3184"/>
                    <a:pt x="7051" y="3555"/>
                  </a:cubicBezTo>
                  <a:cubicBezTo>
                    <a:pt x="7051" y="3926"/>
                    <a:pt x="7320" y="4156"/>
                    <a:pt x="7623" y="4156"/>
                  </a:cubicBezTo>
                  <a:cubicBezTo>
                    <a:pt x="7925" y="4156"/>
                    <a:pt x="8192" y="3926"/>
                    <a:pt x="8192" y="3555"/>
                  </a:cubicBezTo>
                  <a:cubicBezTo>
                    <a:pt x="8192" y="3185"/>
                    <a:pt x="7925" y="2957"/>
                    <a:pt x="7623" y="2957"/>
                  </a:cubicBezTo>
                  <a:close/>
                  <a:moveTo>
                    <a:pt x="7962" y="3741"/>
                  </a:moveTo>
                  <a:cubicBezTo>
                    <a:pt x="7940" y="3920"/>
                    <a:pt x="7841" y="4044"/>
                    <a:pt x="7625" y="4044"/>
                  </a:cubicBezTo>
                  <a:cubicBezTo>
                    <a:pt x="7415" y="4044"/>
                    <a:pt x="7315" y="3916"/>
                    <a:pt x="7289" y="3739"/>
                  </a:cubicBezTo>
                  <a:cubicBezTo>
                    <a:pt x="7272" y="3613"/>
                    <a:pt x="7272" y="3485"/>
                    <a:pt x="7289" y="3359"/>
                  </a:cubicBezTo>
                  <a:cubicBezTo>
                    <a:pt x="7315" y="3177"/>
                    <a:pt x="7420" y="3056"/>
                    <a:pt x="7625" y="3056"/>
                  </a:cubicBezTo>
                  <a:cubicBezTo>
                    <a:pt x="7839" y="3056"/>
                    <a:pt x="7940" y="3177"/>
                    <a:pt x="7962" y="3361"/>
                  </a:cubicBezTo>
                  <a:cubicBezTo>
                    <a:pt x="7976" y="3487"/>
                    <a:pt x="7976" y="3615"/>
                    <a:pt x="7962" y="3741"/>
                  </a:cubicBezTo>
                  <a:close/>
                  <a:moveTo>
                    <a:pt x="13826" y="3916"/>
                  </a:moveTo>
                  <a:cubicBezTo>
                    <a:pt x="13826" y="3288"/>
                    <a:pt x="13826" y="3288"/>
                    <a:pt x="13826" y="3288"/>
                  </a:cubicBezTo>
                  <a:cubicBezTo>
                    <a:pt x="13826" y="3092"/>
                    <a:pt x="13685" y="2961"/>
                    <a:pt x="13509" y="2961"/>
                  </a:cubicBezTo>
                  <a:cubicBezTo>
                    <a:pt x="13303" y="2961"/>
                    <a:pt x="13196" y="3080"/>
                    <a:pt x="13058" y="3221"/>
                  </a:cubicBezTo>
                  <a:cubicBezTo>
                    <a:pt x="13016" y="2986"/>
                    <a:pt x="13016" y="2986"/>
                    <a:pt x="13016" y="2986"/>
                  </a:cubicBezTo>
                  <a:cubicBezTo>
                    <a:pt x="12654" y="2986"/>
                    <a:pt x="12654" y="2986"/>
                    <a:pt x="12654" y="2986"/>
                  </a:cubicBezTo>
                  <a:cubicBezTo>
                    <a:pt x="12654" y="3073"/>
                    <a:pt x="12654" y="3073"/>
                    <a:pt x="12654" y="3073"/>
                  </a:cubicBezTo>
                  <a:cubicBezTo>
                    <a:pt x="12724" y="3073"/>
                    <a:pt x="12724" y="3073"/>
                    <a:pt x="12724" y="3073"/>
                  </a:cubicBezTo>
                  <a:cubicBezTo>
                    <a:pt x="12758" y="3073"/>
                    <a:pt x="12850" y="3158"/>
                    <a:pt x="12850" y="3194"/>
                  </a:cubicBezTo>
                  <a:cubicBezTo>
                    <a:pt x="12850" y="3915"/>
                    <a:pt x="12850" y="3915"/>
                    <a:pt x="12850" y="3915"/>
                  </a:cubicBezTo>
                  <a:cubicBezTo>
                    <a:pt x="12850" y="3954"/>
                    <a:pt x="12758" y="4036"/>
                    <a:pt x="12724" y="4036"/>
                  </a:cubicBezTo>
                  <a:cubicBezTo>
                    <a:pt x="12586" y="4036"/>
                    <a:pt x="12586" y="4036"/>
                    <a:pt x="12586" y="4036"/>
                  </a:cubicBezTo>
                  <a:cubicBezTo>
                    <a:pt x="12555" y="4036"/>
                    <a:pt x="12460" y="3954"/>
                    <a:pt x="12460" y="3915"/>
                  </a:cubicBezTo>
                  <a:cubicBezTo>
                    <a:pt x="12460" y="3302"/>
                    <a:pt x="12460" y="3302"/>
                    <a:pt x="12460" y="3302"/>
                  </a:cubicBezTo>
                  <a:cubicBezTo>
                    <a:pt x="12460" y="3077"/>
                    <a:pt x="12267" y="2956"/>
                    <a:pt x="12020" y="2956"/>
                  </a:cubicBezTo>
                  <a:cubicBezTo>
                    <a:pt x="11787" y="2956"/>
                    <a:pt x="11639" y="3041"/>
                    <a:pt x="11545" y="3138"/>
                  </a:cubicBezTo>
                  <a:cubicBezTo>
                    <a:pt x="11698" y="3367"/>
                    <a:pt x="11698" y="3367"/>
                    <a:pt x="11698" y="3367"/>
                  </a:cubicBezTo>
                  <a:cubicBezTo>
                    <a:pt x="11780" y="3367"/>
                    <a:pt x="11780" y="3367"/>
                    <a:pt x="11780" y="3367"/>
                  </a:cubicBezTo>
                  <a:cubicBezTo>
                    <a:pt x="11695" y="3171"/>
                    <a:pt x="11773" y="3041"/>
                    <a:pt x="11969" y="3041"/>
                  </a:cubicBezTo>
                  <a:cubicBezTo>
                    <a:pt x="12175" y="3041"/>
                    <a:pt x="12252" y="3138"/>
                    <a:pt x="12250" y="3300"/>
                  </a:cubicBezTo>
                  <a:cubicBezTo>
                    <a:pt x="12247" y="3435"/>
                    <a:pt x="12247" y="3435"/>
                    <a:pt x="12247" y="3435"/>
                  </a:cubicBezTo>
                  <a:cubicBezTo>
                    <a:pt x="11952" y="3496"/>
                    <a:pt x="11952" y="3496"/>
                    <a:pt x="11952" y="3496"/>
                  </a:cubicBezTo>
                  <a:cubicBezTo>
                    <a:pt x="11790" y="3531"/>
                    <a:pt x="11578" y="3608"/>
                    <a:pt x="11578" y="3836"/>
                  </a:cubicBezTo>
                  <a:cubicBezTo>
                    <a:pt x="11578" y="4023"/>
                    <a:pt x="11714" y="4146"/>
                    <a:pt x="11871" y="4146"/>
                  </a:cubicBezTo>
                  <a:cubicBezTo>
                    <a:pt x="12041" y="4146"/>
                    <a:pt x="12162" y="4008"/>
                    <a:pt x="12254" y="3890"/>
                  </a:cubicBezTo>
                  <a:cubicBezTo>
                    <a:pt x="12283" y="4125"/>
                    <a:pt x="12283" y="4125"/>
                    <a:pt x="12283" y="4125"/>
                  </a:cubicBezTo>
                  <a:cubicBezTo>
                    <a:pt x="13251" y="4125"/>
                    <a:pt x="13251" y="4125"/>
                    <a:pt x="13251" y="4125"/>
                  </a:cubicBezTo>
                  <a:cubicBezTo>
                    <a:pt x="13251" y="4038"/>
                    <a:pt x="13251" y="4038"/>
                    <a:pt x="13251" y="4038"/>
                  </a:cubicBezTo>
                  <a:cubicBezTo>
                    <a:pt x="13186" y="4038"/>
                    <a:pt x="13186" y="4038"/>
                    <a:pt x="13186" y="4038"/>
                  </a:cubicBezTo>
                  <a:cubicBezTo>
                    <a:pt x="13152" y="4038"/>
                    <a:pt x="13060" y="3955"/>
                    <a:pt x="13060" y="3917"/>
                  </a:cubicBezTo>
                  <a:cubicBezTo>
                    <a:pt x="13060" y="3342"/>
                    <a:pt x="13060" y="3342"/>
                    <a:pt x="13060" y="3342"/>
                  </a:cubicBezTo>
                  <a:cubicBezTo>
                    <a:pt x="13060" y="3264"/>
                    <a:pt x="13271" y="3104"/>
                    <a:pt x="13433" y="3104"/>
                  </a:cubicBezTo>
                  <a:cubicBezTo>
                    <a:pt x="13557" y="3104"/>
                    <a:pt x="13615" y="3190"/>
                    <a:pt x="13615" y="3301"/>
                  </a:cubicBezTo>
                  <a:cubicBezTo>
                    <a:pt x="13615" y="3916"/>
                    <a:pt x="13615" y="3916"/>
                    <a:pt x="13615" y="3916"/>
                  </a:cubicBezTo>
                  <a:cubicBezTo>
                    <a:pt x="13615" y="3954"/>
                    <a:pt x="13523" y="4037"/>
                    <a:pt x="13489" y="4037"/>
                  </a:cubicBezTo>
                  <a:cubicBezTo>
                    <a:pt x="13423" y="4037"/>
                    <a:pt x="13423" y="4037"/>
                    <a:pt x="13423" y="4037"/>
                  </a:cubicBezTo>
                  <a:cubicBezTo>
                    <a:pt x="13423" y="4124"/>
                    <a:pt x="13423" y="4124"/>
                    <a:pt x="13423" y="4124"/>
                  </a:cubicBezTo>
                  <a:cubicBezTo>
                    <a:pt x="14022" y="4124"/>
                    <a:pt x="14022" y="4124"/>
                    <a:pt x="14022" y="4124"/>
                  </a:cubicBezTo>
                  <a:cubicBezTo>
                    <a:pt x="14022" y="4037"/>
                    <a:pt x="14022" y="4037"/>
                    <a:pt x="14022" y="4037"/>
                  </a:cubicBezTo>
                  <a:cubicBezTo>
                    <a:pt x="13952" y="4037"/>
                    <a:pt x="13952" y="4037"/>
                    <a:pt x="13952" y="4037"/>
                  </a:cubicBezTo>
                  <a:cubicBezTo>
                    <a:pt x="13918" y="4037"/>
                    <a:pt x="13826" y="3954"/>
                    <a:pt x="13826" y="3916"/>
                  </a:cubicBezTo>
                  <a:close/>
                  <a:moveTo>
                    <a:pt x="12250" y="3787"/>
                  </a:moveTo>
                  <a:cubicBezTo>
                    <a:pt x="12201" y="3873"/>
                    <a:pt x="12080" y="3988"/>
                    <a:pt x="11969" y="3988"/>
                  </a:cubicBezTo>
                  <a:cubicBezTo>
                    <a:pt x="11872" y="3993"/>
                    <a:pt x="11789" y="3918"/>
                    <a:pt x="11785" y="3820"/>
                  </a:cubicBezTo>
                  <a:cubicBezTo>
                    <a:pt x="11785" y="3816"/>
                    <a:pt x="11785" y="3811"/>
                    <a:pt x="11785" y="3807"/>
                  </a:cubicBezTo>
                  <a:cubicBezTo>
                    <a:pt x="11785" y="3693"/>
                    <a:pt x="11833" y="3618"/>
                    <a:pt x="11977" y="3582"/>
                  </a:cubicBezTo>
                  <a:cubicBezTo>
                    <a:pt x="12251" y="3511"/>
                    <a:pt x="12251" y="3511"/>
                    <a:pt x="12251" y="3511"/>
                  </a:cubicBezTo>
                  <a:lnTo>
                    <a:pt x="12250" y="3787"/>
                  </a:lnTo>
                  <a:close/>
                  <a:moveTo>
                    <a:pt x="8336" y="1790"/>
                  </a:moveTo>
                  <a:cubicBezTo>
                    <a:pt x="8617" y="1790"/>
                    <a:pt x="8765" y="1637"/>
                    <a:pt x="8840" y="1388"/>
                  </a:cubicBezTo>
                  <a:cubicBezTo>
                    <a:pt x="8769" y="1388"/>
                    <a:pt x="8769" y="1388"/>
                    <a:pt x="8769" y="1388"/>
                  </a:cubicBezTo>
                  <a:cubicBezTo>
                    <a:pt x="8697" y="1519"/>
                    <a:pt x="8605" y="1584"/>
                    <a:pt x="8411" y="1584"/>
                  </a:cubicBezTo>
                  <a:cubicBezTo>
                    <a:pt x="8152" y="1584"/>
                    <a:pt x="8002" y="1349"/>
                    <a:pt x="7997" y="1141"/>
                  </a:cubicBezTo>
                  <a:cubicBezTo>
                    <a:pt x="8758" y="1080"/>
                    <a:pt x="8758" y="1080"/>
                    <a:pt x="8758" y="1080"/>
                  </a:cubicBezTo>
                  <a:cubicBezTo>
                    <a:pt x="8753" y="997"/>
                    <a:pt x="8753" y="997"/>
                    <a:pt x="8753" y="997"/>
                  </a:cubicBezTo>
                  <a:cubicBezTo>
                    <a:pt x="8740" y="774"/>
                    <a:pt x="8595" y="600"/>
                    <a:pt x="8336" y="598"/>
                  </a:cubicBezTo>
                  <a:cubicBezTo>
                    <a:pt x="8041" y="595"/>
                    <a:pt x="7811" y="857"/>
                    <a:pt x="7811" y="1196"/>
                  </a:cubicBezTo>
                  <a:cubicBezTo>
                    <a:pt x="7811" y="1519"/>
                    <a:pt x="8033" y="1790"/>
                    <a:pt x="8336" y="1790"/>
                  </a:cubicBezTo>
                  <a:close/>
                  <a:moveTo>
                    <a:pt x="8331" y="686"/>
                  </a:moveTo>
                  <a:cubicBezTo>
                    <a:pt x="8554" y="686"/>
                    <a:pt x="8578" y="850"/>
                    <a:pt x="8559" y="1013"/>
                  </a:cubicBezTo>
                  <a:cubicBezTo>
                    <a:pt x="7990" y="1061"/>
                    <a:pt x="7990" y="1061"/>
                    <a:pt x="7990" y="1061"/>
                  </a:cubicBezTo>
                  <a:cubicBezTo>
                    <a:pt x="7997" y="882"/>
                    <a:pt x="8094" y="686"/>
                    <a:pt x="8331" y="686"/>
                  </a:cubicBezTo>
                  <a:close/>
                  <a:moveTo>
                    <a:pt x="8947" y="843"/>
                  </a:moveTo>
                  <a:cubicBezTo>
                    <a:pt x="9349" y="1635"/>
                    <a:pt x="9349" y="1635"/>
                    <a:pt x="9349" y="1635"/>
                  </a:cubicBezTo>
                  <a:cubicBezTo>
                    <a:pt x="9005" y="2259"/>
                    <a:pt x="9005" y="2259"/>
                    <a:pt x="9005" y="2259"/>
                  </a:cubicBezTo>
                  <a:cubicBezTo>
                    <a:pt x="9105" y="2310"/>
                    <a:pt x="9105" y="2310"/>
                    <a:pt x="9105" y="2310"/>
                  </a:cubicBezTo>
                  <a:cubicBezTo>
                    <a:pt x="9444" y="1669"/>
                    <a:pt x="9444" y="1669"/>
                    <a:pt x="9444" y="1669"/>
                  </a:cubicBezTo>
                  <a:cubicBezTo>
                    <a:pt x="9828" y="839"/>
                    <a:pt x="9828" y="839"/>
                    <a:pt x="9828" y="839"/>
                  </a:cubicBezTo>
                  <a:cubicBezTo>
                    <a:pt x="9853" y="800"/>
                    <a:pt x="9935" y="713"/>
                    <a:pt x="9962" y="713"/>
                  </a:cubicBezTo>
                  <a:cubicBezTo>
                    <a:pt x="10015" y="713"/>
                    <a:pt x="10015" y="713"/>
                    <a:pt x="10015" y="713"/>
                  </a:cubicBezTo>
                  <a:cubicBezTo>
                    <a:pt x="10015" y="626"/>
                    <a:pt x="10015" y="626"/>
                    <a:pt x="10015" y="626"/>
                  </a:cubicBezTo>
                  <a:cubicBezTo>
                    <a:pt x="9553" y="626"/>
                    <a:pt x="9553" y="626"/>
                    <a:pt x="9553" y="626"/>
                  </a:cubicBezTo>
                  <a:cubicBezTo>
                    <a:pt x="9553" y="713"/>
                    <a:pt x="9553" y="713"/>
                    <a:pt x="9553" y="713"/>
                  </a:cubicBezTo>
                  <a:cubicBezTo>
                    <a:pt x="9623" y="713"/>
                    <a:pt x="9623" y="713"/>
                    <a:pt x="9623" y="713"/>
                  </a:cubicBezTo>
                  <a:cubicBezTo>
                    <a:pt x="9654" y="713"/>
                    <a:pt x="9725" y="793"/>
                    <a:pt x="9722" y="839"/>
                  </a:cubicBezTo>
                  <a:cubicBezTo>
                    <a:pt x="9470" y="1398"/>
                    <a:pt x="9470" y="1398"/>
                    <a:pt x="9470" y="1398"/>
                  </a:cubicBezTo>
                  <a:cubicBezTo>
                    <a:pt x="9194" y="836"/>
                    <a:pt x="9194" y="836"/>
                    <a:pt x="9194" y="836"/>
                  </a:cubicBezTo>
                  <a:cubicBezTo>
                    <a:pt x="9194" y="794"/>
                    <a:pt x="9262" y="713"/>
                    <a:pt x="9293" y="713"/>
                  </a:cubicBezTo>
                  <a:cubicBezTo>
                    <a:pt x="9364" y="713"/>
                    <a:pt x="9364" y="713"/>
                    <a:pt x="9364" y="713"/>
                  </a:cubicBezTo>
                  <a:cubicBezTo>
                    <a:pt x="9364" y="626"/>
                    <a:pt x="9364" y="626"/>
                    <a:pt x="9364" y="626"/>
                  </a:cubicBezTo>
                  <a:cubicBezTo>
                    <a:pt x="8749" y="626"/>
                    <a:pt x="8749" y="626"/>
                    <a:pt x="8749" y="626"/>
                  </a:cubicBezTo>
                  <a:cubicBezTo>
                    <a:pt x="8749" y="713"/>
                    <a:pt x="8749" y="713"/>
                    <a:pt x="8749" y="713"/>
                  </a:cubicBezTo>
                  <a:cubicBezTo>
                    <a:pt x="8800" y="713"/>
                    <a:pt x="8800" y="713"/>
                    <a:pt x="8800" y="713"/>
                  </a:cubicBezTo>
                  <a:cubicBezTo>
                    <a:pt x="8829" y="712"/>
                    <a:pt x="8928" y="807"/>
                    <a:pt x="8947" y="843"/>
                  </a:cubicBezTo>
                  <a:close/>
                  <a:moveTo>
                    <a:pt x="5117" y="349"/>
                  </a:moveTo>
                  <a:cubicBezTo>
                    <a:pt x="5195" y="353"/>
                    <a:pt x="5261" y="293"/>
                    <a:pt x="5265" y="215"/>
                  </a:cubicBezTo>
                  <a:cubicBezTo>
                    <a:pt x="5265" y="210"/>
                    <a:pt x="5265" y="206"/>
                    <a:pt x="5265" y="201"/>
                  </a:cubicBezTo>
                  <a:cubicBezTo>
                    <a:pt x="5265" y="112"/>
                    <a:pt x="5202" y="56"/>
                    <a:pt x="5117" y="56"/>
                  </a:cubicBezTo>
                  <a:cubicBezTo>
                    <a:pt x="5032" y="56"/>
                    <a:pt x="4967" y="112"/>
                    <a:pt x="4967" y="201"/>
                  </a:cubicBezTo>
                  <a:cubicBezTo>
                    <a:pt x="4965" y="280"/>
                    <a:pt x="5026" y="346"/>
                    <a:pt x="5105" y="349"/>
                  </a:cubicBezTo>
                  <a:cubicBezTo>
                    <a:pt x="5109" y="349"/>
                    <a:pt x="5113" y="349"/>
                    <a:pt x="5117" y="349"/>
                  </a:cubicBezTo>
                  <a:close/>
                  <a:moveTo>
                    <a:pt x="3836" y="1676"/>
                  </a:moveTo>
                  <a:cubicBezTo>
                    <a:pt x="3749" y="1676"/>
                    <a:pt x="3749" y="1676"/>
                    <a:pt x="3749" y="1676"/>
                  </a:cubicBezTo>
                  <a:cubicBezTo>
                    <a:pt x="3715" y="1676"/>
                    <a:pt x="3613" y="1579"/>
                    <a:pt x="3613" y="1543"/>
                  </a:cubicBezTo>
                  <a:cubicBezTo>
                    <a:pt x="3613" y="1075"/>
                    <a:pt x="3613" y="1075"/>
                    <a:pt x="3613" y="1075"/>
                  </a:cubicBezTo>
                  <a:cubicBezTo>
                    <a:pt x="3793" y="882"/>
                    <a:pt x="3793" y="882"/>
                    <a:pt x="3793" y="882"/>
                  </a:cubicBezTo>
                  <a:cubicBezTo>
                    <a:pt x="4403" y="1763"/>
                    <a:pt x="4403" y="1763"/>
                    <a:pt x="4403" y="1763"/>
                  </a:cubicBezTo>
                  <a:cubicBezTo>
                    <a:pt x="6040" y="1763"/>
                    <a:pt x="6040" y="1763"/>
                    <a:pt x="6040" y="1763"/>
                  </a:cubicBezTo>
                  <a:cubicBezTo>
                    <a:pt x="6040" y="1676"/>
                    <a:pt x="6040" y="1676"/>
                    <a:pt x="6040" y="1676"/>
                  </a:cubicBezTo>
                  <a:cubicBezTo>
                    <a:pt x="5974" y="1676"/>
                    <a:pt x="5974" y="1676"/>
                    <a:pt x="5974" y="1676"/>
                  </a:cubicBezTo>
                  <a:cubicBezTo>
                    <a:pt x="5940" y="1676"/>
                    <a:pt x="5848" y="1594"/>
                    <a:pt x="5848" y="1555"/>
                  </a:cubicBezTo>
                  <a:cubicBezTo>
                    <a:pt x="5848" y="981"/>
                    <a:pt x="5848" y="981"/>
                    <a:pt x="5848" y="981"/>
                  </a:cubicBezTo>
                  <a:cubicBezTo>
                    <a:pt x="5848" y="904"/>
                    <a:pt x="6059" y="744"/>
                    <a:pt x="6221" y="744"/>
                  </a:cubicBezTo>
                  <a:cubicBezTo>
                    <a:pt x="6345" y="744"/>
                    <a:pt x="6403" y="829"/>
                    <a:pt x="6403" y="940"/>
                  </a:cubicBezTo>
                  <a:cubicBezTo>
                    <a:pt x="6403" y="1555"/>
                    <a:pt x="6403" y="1555"/>
                    <a:pt x="6403" y="1555"/>
                  </a:cubicBezTo>
                  <a:cubicBezTo>
                    <a:pt x="6403" y="1594"/>
                    <a:pt x="6311" y="1676"/>
                    <a:pt x="6277" y="1676"/>
                  </a:cubicBezTo>
                  <a:cubicBezTo>
                    <a:pt x="6211" y="1676"/>
                    <a:pt x="6211" y="1676"/>
                    <a:pt x="6211" y="1676"/>
                  </a:cubicBezTo>
                  <a:cubicBezTo>
                    <a:pt x="6211" y="1763"/>
                    <a:pt x="6211" y="1763"/>
                    <a:pt x="6211" y="1763"/>
                  </a:cubicBezTo>
                  <a:cubicBezTo>
                    <a:pt x="6810" y="1763"/>
                    <a:pt x="6810" y="1763"/>
                    <a:pt x="6810" y="1763"/>
                  </a:cubicBezTo>
                  <a:cubicBezTo>
                    <a:pt x="6810" y="1676"/>
                    <a:pt x="6810" y="1676"/>
                    <a:pt x="6810" y="1676"/>
                  </a:cubicBezTo>
                  <a:cubicBezTo>
                    <a:pt x="6739" y="1676"/>
                    <a:pt x="6739" y="1676"/>
                    <a:pt x="6739" y="1676"/>
                  </a:cubicBezTo>
                  <a:cubicBezTo>
                    <a:pt x="6706" y="1676"/>
                    <a:pt x="6613" y="1594"/>
                    <a:pt x="6613" y="1555"/>
                  </a:cubicBezTo>
                  <a:cubicBezTo>
                    <a:pt x="6613" y="928"/>
                    <a:pt x="6613" y="928"/>
                    <a:pt x="6613" y="928"/>
                  </a:cubicBezTo>
                  <a:cubicBezTo>
                    <a:pt x="6613" y="732"/>
                    <a:pt x="6473" y="601"/>
                    <a:pt x="6296" y="601"/>
                  </a:cubicBezTo>
                  <a:cubicBezTo>
                    <a:pt x="6091" y="601"/>
                    <a:pt x="5984" y="720"/>
                    <a:pt x="5846" y="860"/>
                  </a:cubicBezTo>
                  <a:cubicBezTo>
                    <a:pt x="5803" y="625"/>
                    <a:pt x="5803" y="625"/>
                    <a:pt x="5803" y="625"/>
                  </a:cubicBezTo>
                  <a:cubicBezTo>
                    <a:pt x="5441" y="625"/>
                    <a:pt x="5441" y="625"/>
                    <a:pt x="5441" y="625"/>
                  </a:cubicBezTo>
                  <a:cubicBezTo>
                    <a:pt x="5441" y="712"/>
                    <a:pt x="5441" y="712"/>
                    <a:pt x="5441" y="712"/>
                  </a:cubicBezTo>
                  <a:cubicBezTo>
                    <a:pt x="5512" y="712"/>
                    <a:pt x="5512" y="712"/>
                    <a:pt x="5512" y="712"/>
                  </a:cubicBezTo>
                  <a:cubicBezTo>
                    <a:pt x="5546" y="712"/>
                    <a:pt x="5638" y="798"/>
                    <a:pt x="5638" y="833"/>
                  </a:cubicBezTo>
                  <a:cubicBezTo>
                    <a:pt x="5638" y="1555"/>
                    <a:pt x="5638" y="1555"/>
                    <a:pt x="5638" y="1555"/>
                  </a:cubicBezTo>
                  <a:cubicBezTo>
                    <a:pt x="5638" y="1593"/>
                    <a:pt x="5546" y="1676"/>
                    <a:pt x="5512" y="1676"/>
                  </a:cubicBezTo>
                  <a:cubicBezTo>
                    <a:pt x="5371" y="1676"/>
                    <a:pt x="5371" y="1676"/>
                    <a:pt x="5371" y="1676"/>
                  </a:cubicBezTo>
                  <a:cubicBezTo>
                    <a:pt x="5340" y="1676"/>
                    <a:pt x="5245" y="1593"/>
                    <a:pt x="5245" y="1555"/>
                  </a:cubicBezTo>
                  <a:cubicBezTo>
                    <a:pt x="5245" y="625"/>
                    <a:pt x="5245" y="625"/>
                    <a:pt x="5245" y="625"/>
                  </a:cubicBezTo>
                  <a:cubicBezTo>
                    <a:pt x="4836" y="625"/>
                    <a:pt x="4836" y="625"/>
                    <a:pt x="4836" y="625"/>
                  </a:cubicBezTo>
                  <a:cubicBezTo>
                    <a:pt x="4836" y="712"/>
                    <a:pt x="4836" y="712"/>
                    <a:pt x="4836" y="712"/>
                  </a:cubicBezTo>
                  <a:cubicBezTo>
                    <a:pt x="4906" y="712"/>
                    <a:pt x="4906" y="712"/>
                    <a:pt x="4906" y="712"/>
                  </a:cubicBezTo>
                  <a:cubicBezTo>
                    <a:pt x="4940" y="712"/>
                    <a:pt x="5032" y="798"/>
                    <a:pt x="5032" y="833"/>
                  </a:cubicBezTo>
                  <a:cubicBezTo>
                    <a:pt x="5032" y="1555"/>
                    <a:pt x="5032" y="1555"/>
                    <a:pt x="5032" y="1555"/>
                  </a:cubicBezTo>
                  <a:cubicBezTo>
                    <a:pt x="5032" y="1594"/>
                    <a:pt x="4940" y="1676"/>
                    <a:pt x="4906" y="1676"/>
                  </a:cubicBezTo>
                  <a:cubicBezTo>
                    <a:pt x="4778" y="1676"/>
                    <a:pt x="4778" y="1676"/>
                    <a:pt x="4778" y="1676"/>
                  </a:cubicBezTo>
                  <a:cubicBezTo>
                    <a:pt x="4742" y="1676"/>
                    <a:pt x="4599" y="1567"/>
                    <a:pt x="4570" y="1528"/>
                  </a:cubicBezTo>
                  <a:cubicBezTo>
                    <a:pt x="3953" y="707"/>
                    <a:pt x="3953" y="707"/>
                    <a:pt x="3953" y="707"/>
                  </a:cubicBezTo>
                  <a:cubicBezTo>
                    <a:pt x="4381" y="247"/>
                    <a:pt x="4381" y="247"/>
                    <a:pt x="4381" y="247"/>
                  </a:cubicBezTo>
                  <a:cubicBezTo>
                    <a:pt x="4405" y="221"/>
                    <a:pt x="4572" y="88"/>
                    <a:pt x="4606" y="88"/>
                  </a:cubicBezTo>
                  <a:cubicBezTo>
                    <a:pt x="4692" y="88"/>
                    <a:pt x="4692" y="88"/>
                    <a:pt x="4692" y="88"/>
                  </a:cubicBezTo>
                  <a:cubicBezTo>
                    <a:pt x="4692" y="0"/>
                    <a:pt x="4692" y="0"/>
                    <a:pt x="4692" y="0"/>
                  </a:cubicBezTo>
                  <a:cubicBezTo>
                    <a:pt x="4052" y="0"/>
                    <a:pt x="4052" y="0"/>
                    <a:pt x="4052" y="0"/>
                  </a:cubicBezTo>
                  <a:cubicBezTo>
                    <a:pt x="4052" y="88"/>
                    <a:pt x="4052" y="88"/>
                    <a:pt x="4052" y="88"/>
                  </a:cubicBezTo>
                  <a:cubicBezTo>
                    <a:pt x="4137" y="88"/>
                    <a:pt x="4137" y="88"/>
                    <a:pt x="4137" y="88"/>
                  </a:cubicBezTo>
                  <a:cubicBezTo>
                    <a:pt x="4171" y="88"/>
                    <a:pt x="4270" y="209"/>
                    <a:pt x="4244" y="240"/>
                  </a:cubicBezTo>
                  <a:cubicBezTo>
                    <a:pt x="3614" y="942"/>
                    <a:pt x="3614" y="942"/>
                    <a:pt x="3614" y="942"/>
                  </a:cubicBezTo>
                  <a:cubicBezTo>
                    <a:pt x="3614" y="221"/>
                    <a:pt x="3614" y="221"/>
                    <a:pt x="3614" y="221"/>
                  </a:cubicBezTo>
                  <a:cubicBezTo>
                    <a:pt x="3614" y="184"/>
                    <a:pt x="3716" y="88"/>
                    <a:pt x="3750" y="88"/>
                  </a:cubicBezTo>
                  <a:cubicBezTo>
                    <a:pt x="3837" y="88"/>
                    <a:pt x="3837" y="88"/>
                    <a:pt x="3837" y="88"/>
                  </a:cubicBezTo>
                  <a:cubicBezTo>
                    <a:pt x="3837" y="0"/>
                    <a:pt x="3837" y="0"/>
                    <a:pt x="3837" y="0"/>
                  </a:cubicBezTo>
                  <a:cubicBezTo>
                    <a:pt x="3149" y="0"/>
                    <a:pt x="3149" y="0"/>
                    <a:pt x="3149" y="0"/>
                  </a:cubicBezTo>
                  <a:cubicBezTo>
                    <a:pt x="3149" y="88"/>
                    <a:pt x="3149" y="88"/>
                    <a:pt x="3149" y="88"/>
                  </a:cubicBezTo>
                  <a:cubicBezTo>
                    <a:pt x="3236" y="88"/>
                    <a:pt x="3236" y="88"/>
                    <a:pt x="3236" y="88"/>
                  </a:cubicBezTo>
                  <a:cubicBezTo>
                    <a:pt x="3270" y="88"/>
                    <a:pt x="3371" y="184"/>
                    <a:pt x="3371" y="221"/>
                  </a:cubicBezTo>
                  <a:cubicBezTo>
                    <a:pt x="3371" y="1543"/>
                    <a:pt x="3371" y="1543"/>
                    <a:pt x="3371" y="1543"/>
                  </a:cubicBezTo>
                  <a:cubicBezTo>
                    <a:pt x="3371" y="1579"/>
                    <a:pt x="3270" y="1676"/>
                    <a:pt x="3236" y="1676"/>
                  </a:cubicBezTo>
                  <a:cubicBezTo>
                    <a:pt x="3149" y="1676"/>
                    <a:pt x="3149" y="1676"/>
                    <a:pt x="3149" y="1676"/>
                  </a:cubicBezTo>
                  <a:cubicBezTo>
                    <a:pt x="3149" y="1763"/>
                    <a:pt x="3149" y="1763"/>
                    <a:pt x="3149" y="1763"/>
                  </a:cubicBezTo>
                  <a:cubicBezTo>
                    <a:pt x="3836" y="1763"/>
                    <a:pt x="3836" y="1763"/>
                    <a:pt x="3836" y="1763"/>
                  </a:cubicBezTo>
                  <a:lnTo>
                    <a:pt x="3836" y="1676"/>
                  </a:lnTo>
                  <a:close/>
                  <a:moveTo>
                    <a:pt x="7720" y="1446"/>
                  </a:moveTo>
                  <a:cubicBezTo>
                    <a:pt x="7720" y="1262"/>
                    <a:pt x="7579" y="1163"/>
                    <a:pt x="7456" y="1114"/>
                  </a:cubicBezTo>
                  <a:cubicBezTo>
                    <a:pt x="7361" y="1078"/>
                    <a:pt x="7296" y="1049"/>
                    <a:pt x="7209" y="1013"/>
                  </a:cubicBezTo>
                  <a:cubicBezTo>
                    <a:pt x="7090" y="962"/>
                    <a:pt x="7023" y="927"/>
                    <a:pt x="7023" y="829"/>
                  </a:cubicBezTo>
                  <a:cubicBezTo>
                    <a:pt x="7023" y="739"/>
                    <a:pt x="7085" y="683"/>
                    <a:pt x="7219" y="683"/>
                  </a:cubicBezTo>
                  <a:cubicBezTo>
                    <a:pt x="7432" y="683"/>
                    <a:pt x="7565" y="884"/>
                    <a:pt x="7565" y="979"/>
                  </a:cubicBezTo>
                  <a:cubicBezTo>
                    <a:pt x="7635" y="979"/>
                    <a:pt x="7635" y="979"/>
                    <a:pt x="7635" y="979"/>
                  </a:cubicBezTo>
                  <a:cubicBezTo>
                    <a:pt x="7635" y="625"/>
                    <a:pt x="7635" y="625"/>
                    <a:pt x="7635" y="625"/>
                  </a:cubicBezTo>
                  <a:cubicBezTo>
                    <a:pt x="7572" y="625"/>
                    <a:pt x="7572" y="625"/>
                    <a:pt x="7572" y="625"/>
                  </a:cubicBezTo>
                  <a:cubicBezTo>
                    <a:pt x="7562" y="649"/>
                    <a:pt x="7543" y="657"/>
                    <a:pt x="7509" y="657"/>
                  </a:cubicBezTo>
                  <a:cubicBezTo>
                    <a:pt x="7422" y="657"/>
                    <a:pt x="7352" y="598"/>
                    <a:pt x="7226" y="598"/>
                  </a:cubicBezTo>
                  <a:cubicBezTo>
                    <a:pt x="7015" y="598"/>
                    <a:pt x="6882" y="707"/>
                    <a:pt x="6882" y="913"/>
                  </a:cubicBezTo>
                  <a:cubicBezTo>
                    <a:pt x="6882" y="1071"/>
                    <a:pt x="6986" y="1160"/>
                    <a:pt x="7124" y="1223"/>
                  </a:cubicBezTo>
                  <a:cubicBezTo>
                    <a:pt x="7216" y="1264"/>
                    <a:pt x="7282" y="1291"/>
                    <a:pt x="7361" y="1325"/>
                  </a:cubicBezTo>
                  <a:cubicBezTo>
                    <a:pt x="7463" y="1367"/>
                    <a:pt x="7577" y="1412"/>
                    <a:pt x="7577" y="1540"/>
                  </a:cubicBezTo>
                  <a:cubicBezTo>
                    <a:pt x="7577" y="1647"/>
                    <a:pt x="7497" y="1695"/>
                    <a:pt x="7354" y="1695"/>
                  </a:cubicBezTo>
                  <a:cubicBezTo>
                    <a:pt x="7107" y="1695"/>
                    <a:pt x="6952" y="1468"/>
                    <a:pt x="6952" y="1361"/>
                  </a:cubicBezTo>
                  <a:cubicBezTo>
                    <a:pt x="6882" y="1361"/>
                    <a:pt x="6882" y="1361"/>
                    <a:pt x="6882" y="1361"/>
                  </a:cubicBezTo>
                  <a:cubicBezTo>
                    <a:pt x="6882" y="1763"/>
                    <a:pt x="6882" y="1763"/>
                    <a:pt x="6882" y="1763"/>
                  </a:cubicBezTo>
                  <a:cubicBezTo>
                    <a:pt x="6938" y="1763"/>
                    <a:pt x="6938" y="1763"/>
                    <a:pt x="6938" y="1763"/>
                  </a:cubicBezTo>
                  <a:cubicBezTo>
                    <a:pt x="6967" y="1737"/>
                    <a:pt x="6979" y="1725"/>
                    <a:pt x="7025" y="1725"/>
                  </a:cubicBezTo>
                  <a:cubicBezTo>
                    <a:pt x="7124" y="1725"/>
                    <a:pt x="7209" y="1790"/>
                    <a:pt x="7354" y="1790"/>
                  </a:cubicBezTo>
                  <a:cubicBezTo>
                    <a:pt x="7570" y="1790"/>
                    <a:pt x="7720" y="1664"/>
                    <a:pt x="7720" y="1446"/>
                  </a:cubicBezTo>
                  <a:close/>
                  <a:moveTo>
                    <a:pt x="2703" y="1584"/>
                  </a:moveTo>
                  <a:cubicBezTo>
                    <a:pt x="2442" y="1584"/>
                    <a:pt x="2282" y="1383"/>
                    <a:pt x="2282" y="1129"/>
                  </a:cubicBezTo>
                  <a:cubicBezTo>
                    <a:pt x="2282" y="860"/>
                    <a:pt x="2391" y="683"/>
                    <a:pt x="2618" y="683"/>
                  </a:cubicBezTo>
                  <a:cubicBezTo>
                    <a:pt x="2815" y="683"/>
                    <a:pt x="2844" y="840"/>
                    <a:pt x="2812" y="1017"/>
                  </a:cubicBezTo>
                  <a:cubicBezTo>
                    <a:pt x="2882" y="1013"/>
                    <a:pt x="2882" y="1013"/>
                    <a:pt x="2882" y="1013"/>
                  </a:cubicBezTo>
                  <a:cubicBezTo>
                    <a:pt x="3049" y="753"/>
                    <a:pt x="3049" y="753"/>
                    <a:pt x="3049" y="753"/>
                  </a:cubicBezTo>
                  <a:cubicBezTo>
                    <a:pt x="2945" y="649"/>
                    <a:pt x="2824" y="596"/>
                    <a:pt x="2645" y="596"/>
                  </a:cubicBezTo>
                  <a:cubicBezTo>
                    <a:pt x="2345" y="596"/>
                    <a:pt x="2100" y="833"/>
                    <a:pt x="2100" y="1201"/>
                  </a:cubicBezTo>
                  <a:cubicBezTo>
                    <a:pt x="2100" y="1526"/>
                    <a:pt x="2306" y="1792"/>
                    <a:pt x="2623" y="1792"/>
                  </a:cubicBezTo>
                  <a:cubicBezTo>
                    <a:pt x="2909" y="1792"/>
                    <a:pt x="3061" y="1635"/>
                    <a:pt x="3136" y="1386"/>
                  </a:cubicBezTo>
                  <a:cubicBezTo>
                    <a:pt x="3066" y="1386"/>
                    <a:pt x="3066" y="1386"/>
                    <a:pt x="3066" y="1386"/>
                  </a:cubicBezTo>
                  <a:cubicBezTo>
                    <a:pt x="2986" y="1519"/>
                    <a:pt x="2902" y="1584"/>
                    <a:pt x="2703" y="1584"/>
                  </a:cubicBezTo>
                  <a:close/>
                  <a:moveTo>
                    <a:pt x="1053" y="1322"/>
                  </a:moveTo>
                  <a:cubicBezTo>
                    <a:pt x="1041" y="1322"/>
                    <a:pt x="1041" y="1322"/>
                    <a:pt x="1041" y="1322"/>
                  </a:cubicBezTo>
                  <a:cubicBezTo>
                    <a:pt x="511" y="0"/>
                    <a:pt x="511" y="0"/>
                    <a:pt x="511" y="0"/>
                  </a:cubicBezTo>
                  <a:cubicBezTo>
                    <a:pt x="0" y="0"/>
                    <a:pt x="0" y="0"/>
                    <a:pt x="0" y="0"/>
                  </a:cubicBezTo>
                  <a:cubicBezTo>
                    <a:pt x="0" y="88"/>
                    <a:pt x="0" y="88"/>
                    <a:pt x="0" y="88"/>
                  </a:cubicBezTo>
                  <a:cubicBezTo>
                    <a:pt x="87" y="88"/>
                    <a:pt x="87" y="88"/>
                    <a:pt x="87" y="88"/>
                  </a:cubicBezTo>
                  <a:cubicBezTo>
                    <a:pt x="121" y="88"/>
                    <a:pt x="223" y="184"/>
                    <a:pt x="223" y="221"/>
                  </a:cubicBezTo>
                  <a:cubicBezTo>
                    <a:pt x="223" y="1543"/>
                    <a:pt x="223" y="1543"/>
                    <a:pt x="223" y="1543"/>
                  </a:cubicBezTo>
                  <a:cubicBezTo>
                    <a:pt x="223" y="1579"/>
                    <a:pt x="121" y="1676"/>
                    <a:pt x="87" y="1676"/>
                  </a:cubicBezTo>
                  <a:cubicBezTo>
                    <a:pt x="0" y="1676"/>
                    <a:pt x="0" y="1676"/>
                    <a:pt x="0" y="1676"/>
                  </a:cubicBezTo>
                  <a:cubicBezTo>
                    <a:pt x="0" y="1763"/>
                    <a:pt x="0" y="1763"/>
                    <a:pt x="0" y="1763"/>
                  </a:cubicBezTo>
                  <a:cubicBezTo>
                    <a:pt x="549" y="1763"/>
                    <a:pt x="549" y="1763"/>
                    <a:pt x="549" y="1763"/>
                  </a:cubicBezTo>
                  <a:cubicBezTo>
                    <a:pt x="549" y="1676"/>
                    <a:pt x="549" y="1676"/>
                    <a:pt x="549" y="1676"/>
                  </a:cubicBezTo>
                  <a:cubicBezTo>
                    <a:pt x="462" y="1676"/>
                    <a:pt x="462" y="1676"/>
                    <a:pt x="462" y="1676"/>
                  </a:cubicBezTo>
                  <a:cubicBezTo>
                    <a:pt x="428" y="1676"/>
                    <a:pt x="327" y="1579"/>
                    <a:pt x="327" y="1543"/>
                  </a:cubicBezTo>
                  <a:cubicBezTo>
                    <a:pt x="327" y="233"/>
                    <a:pt x="327" y="233"/>
                    <a:pt x="327" y="233"/>
                  </a:cubicBezTo>
                  <a:cubicBezTo>
                    <a:pt x="968" y="1794"/>
                    <a:pt x="968" y="1794"/>
                    <a:pt x="968" y="1794"/>
                  </a:cubicBezTo>
                  <a:cubicBezTo>
                    <a:pt x="1609" y="259"/>
                    <a:pt x="1609" y="259"/>
                    <a:pt x="1609" y="259"/>
                  </a:cubicBezTo>
                  <a:cubicBezTo>
                    <a:pt x="1609" y="1543"/>
                    <a:pt x="1609" y="1543"/>
                    <a:pt x="1609" y="1543"/>
                  </a:cubicBezTo>
                  <a:cubicBezTo>
                    <a:pt x="1609" y="1579"/>
                    <a:pt x="1507" y="1676"/>
                    <a:pt x="1473" y="1676"/>
                  </a:cubicBezTo>
                  <a:cubicBezTo>
                    <a:pt x="1386" y="1676"/>
                    <a:pt x="1386" y="1676"/>
                    <a:pt x="1386" y="1676"/>
                  </a:cubicBezTo>
                  <a:cubicBezTo>
                    <a:pt x="1386" y="1763"/>
                    <a:pt x="1386" y="1763"/>
                    <a:pt x="1386" y="1763"/>
                  </a:cubicBezTo>
                  <a:cubicBezTo>
                    <a:pt x="2069" y="1763"/>
                    <a:pt x="2069" y="1763"/>
                    <a:pt x="2069" y="1763"/>
                  </a:cubicBezTo>
                  <a:cubicBezTo>
                    <a:pt x="2069" y="1676"/>
                    <a:pt x="2069" y="1676"/>
                    <a:pt x="2069" y="1676"/>
                  </a:cubicBezTo>
                  <a:cubicBezTo>
                    <a:pt x="1983" y="1676"/>
                    <a:pt x="1983" y="1676"/>
                    <a:pt x="1983" y="1676"/>
                  </a:cubicBezTo>
                  <a:cubicBezTo>
                    <a:pt x="1949" y="1676"/>
                    <a:pt x="1848" y="1579"/>
                    <a:pt x="1848" y="1543"/>
                  </a:cubicBezTo>
                  <a:cubicBezTo>
                    <a:pt x="1848" y="221"/>
                    <a:pt x="1848" y="221"/>
                    <a:pt x="1848" y="221"/>
                  </a:cubicBezTo>
                  <a:cubicBezTo>
                    <a:pt x="1848" y="184"/>
                    <a:pt x="1949" y="88"/>
                    <a:pt x="1983" y="88"/>
                  </a:cubicBezTo>
                  <a:cubicBezTo>
                    <a:pt x="2070" y="88"/>
                    <a:pt x="2070" y="88"/>
                    <a:pt x="2070" y="88"/>
                  </a:cubicBezTo>
                  <a:cubicBezTo>
                    <a:pt x="2070" y="0"/>
                    <a:pt x="2070" y="0"/>
                    <a:pt x="2070" y="0"/>
                  </a:cubicBezTo>
                  <a:cubicBezTo>
                    <a:pt x="1610" y="0"/>
                    <a:pt x="1610" y="0"/>
                    <a:pt x="1610" y="0"/>
                  </a:cubicBezTo>
                  <a:lnTo>
                    <a:pt x="1053" y="1322"/>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endParaRPr>
            </a:p>
          </p:txBody>
        </p:sp>
      </p:grpSp>
      <p:sp>
        <p:nvSpPr>
          <p:cNvPr id="3" name="ClientLogo">
            <a:extLst>
              <a:ext uri="{FF2B5EF4-FFF2-40B4-BE49-F238E27FC236}">
                <a16:creationId xmlns:a16="http://schemas.microsoft.com/office/drawing/2014/main" id="{0D1A260D-45D1-4D8D-ACC4-246C7DD9AFAD}"/>
              </a:ext>
            </a:extLst>
          </p:cNvPr>
          <p:cNvSpPr>
            <a:spLocks noGrp="1"/>
          </p:cNvSpPr>
          <p:nvPr userDrawn="1">
            <p:ph type="pic" sz="quarter" idx="14" hasCustomPrompt="1"/>
            <p:custDataLst>
              <p:tags r:id="rId5"/>
            </p:custDataLst>
          </p:nvPr>
        </p:nvSpPr>
        <p:spPr>
          <a:xfrm>
            <a:off x="551942" y="4984025"/>
            <a:ext cx="1901952" cy="969264"/>
          </a:xfrm>
          <a:prstGeom prst="rect">
            <a:avLst/>
          </a:prstGeom>
        </p:spPr>
        <p:txBody>
          <a:bodyPr>
            <a:noAutofit/>
          </a:bodyPr>
          <a:lstStyle>
            <a:lvl1pPr algn="ctr">
              <a:defRPr sz="1200">
                <a:solidFill>
                  <a:schemeClr val="tx2"/>
                </a:solidFill>
              </a:defRPr>
            </a:lvl1pPr>
          </a:lstStyle>
          <a:p>
            <a:r>
              <a:rPr lang="en-US"/>
              <a:t>Client logo goes here.</a:t>
            </a:r>
          </a:p>
        </p:txBody>
      </p:sp>
      <p:sp>
        <p:nvSpPr>
          <p:cNvPr id="15" name="Documenttype">
            <a:extLst>
              <a:ext uri="{FF2B5EF4-FFF2-40B4-BE49-F238E27FC236}">
                <a16:creationId xmlns:a16="http://schemas.microsoft.com/office/drawing/2014/main" id="{CB5FF56E-DA90-4199-AF9A-359BE08E9A15}"/>
              </a:ext>
            </a:extLst>
          </p:cNvPr>
          <p:cNvSpPr>
            <a:spLocks noGrp="1"/>
          </p:cNvSpPr>
          <p:nvPr userDrawn="1">
            <p:ph type="body" sz="quarter" idx="13" hasCustomPrompt="1"/>
            <p:custDataLst>
              <p:tags r:id="rId6"/>
            </p:custDataLst>
          </p:nvPr>
        </p:nvSpPr>
        <p:spPr>
          <a:xfrm>
            <a:off x="554736" y="4510168"/>
            <a:ext cx="6016752" cy="215444"/>
          </a:xfrm>
          <a:prstGeom prst="rect">
            <a:avLst/>
          </a:prstGeom>
        </p:spPr>
        <p:txBody>
          <a:bodyPr wrap="square">
            <a:noAutofit/>
          </a:bodyPr>
          <a:lstStyle>
            <a:lvl1pPr>
              <a:buNone/>
              <a:defRPr sz="1400">
                <a:solidFill>
                  <a:schemeClr val="tx2"/>
                </a:solidFill>
              </a:defRPr>
            </a:lvl1pPr>
            <a:lvl2pPr marL="115888" indent="0">
              <a:buNone/>
              <a:defRPr>
                <a:solidFill>
                  <a:schemeClr val="bg1"/>
                </a:solidFill>
              </a:defRPr>
            </a:lvl2pPr>
            <a:lvl3pPr marL="466344" indent="0">
              <a:buNone/>
              <a:defRPr>
                <a:solidFill>
                  <a:schemeClr val="bg1"/>
                </a:solidFill>
              </a:defRPr>
            </a:lvl3pPr>
            <a:lvl4pPr marL="813816" indent="0">
              <a:buNone/>
              <a:defRPr>
                <a:solidFill>
                  <a:schemeClr val="bg1"/>
                </a:solidFill>
              </a:defRPr>
            </a:lvl4pPr>
            <a:lvl5pPr marL="1161288" indent="0">
              <a:buNone/>
              <a:defRPr>
                <a:solidFill>
                  <a:schemeClr val="bg1"/>
                </a:solidFill>
              </a:defRPr>
            </a:lvl5pPr>
          </a:lstStyle>
          <a:p>
            <a:pPr lvl="0"/>
            <a:r>
              <a:rPr lang="en-US"/>
              <a:t>Edit date or title/role</a:t>
            </a:r>
          </a:p>
        </p:txBody>
      </p:sp>
      <p:sp>
        <p:nvSpPr>
          <p:cNvPr id="14" name="Subtitle">
            <a:extLst>
              <a:ext uri="{FF2B5EF4-FFF2-40B4-BE49-F238E27FC236}">
                <a16:creationId xmlns:a16="http://schemas.microsoft.com/office/drawing/2014/main" id="{BFC960F1-3A46-4C93-83F3-47AB2EB0D15E}"/>
              </a:ext>
            </a:extLst>
          </p:cNvPr>
          <p:cNvSpPr>
            <a:spLocks noGrp="1"/>
          </p:cNvSpPr>
          <p:nvPr userDrawn="1">
            <p:ph type="subTitle" idx="1"/>
            <p:custDataLst>
              <p:tags r:id="rId7"/>
            </p:custDataLst>
          </p:nvPr>
        </p:nvSpPr>
        <p:spPr>
          <a:xfrm>
            <a:off x="551942" y="4092559"/>
            <a:ext cx="6016752" cy="307777"/>
          </a:xfrm>
          <a:prstGeom prst="rect">
            <a:avLst/>
          </a:prstGeom>
        </p:spPr>
        <p:txBody>
          <a:bodyPr wrap="square">
            <a:spAutoFit/>
          </a:bodyPr>
          <a:lstStyle>
            <a:lvl1pPr marL="0" indent="0" algn="l">
              <a:buNone/>
              <a:defRPr sz="20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3" name="Title">
            <a:extLst>
              <a:ext uri="{FF2B5EF4-FFF2-40B4-BE49-F238E27FC236}">
                <a16:creationId xmlns:a16="http://schemas.microsoft.com/office/drawing/2014/main" id="{14DBF1FD-6C25-4E00-ACAB-F60F35C9625C}"/>
              </a:ext>
            </a:extLst>
          </p:cNvPr>
          <p:cNvSpPr>
            <a:spLocks noGrp="1"/>
          </p:cNvSpPr>
          <p:nvPr userDrawn="1">
            <p:ph type="title"/>
            <p:custDataLst>
              <p:tags r:id="rId8"/>
            </p:custDataLst>
          </p:nvPr>
        </p:nvSpPr>
        <p:spPr>
          <a:xfrm>
            <a:off x="551942" y="2049805"/>
            <a:ext cx="6016752" cy="1921708"/>
          </a:xfrm>
          <a:prstGeom prst="rect">
            <a:avLst/>
          </a:prstGeom>
        </p:spPr>
        <p:txBody>
          <a:bodyPr vert="horz" anchor="b">
            <a:normAutofit/>
          </a:bodyPr>
          <a:lstStyle>
            <a:lvl1pPr>
              <a:defRPr sz="4400" baseline="0">
                <a:ln w="6350" cap="flat">
                  <a:noFill/>
                  <a:miter lim="800000"/>
                </a:ln>
                <a:solidFill>
                  <a:schemeClr val="tx2"/>
                </a:solidFill>
              </a:defRPr>
            </a:lvl1pPr>
          </a:lstStyle>
          <a:p>
            <a:r>
              <a:rPr lang="en-US"/>
              <a:t>Click to edit Master title style</a:t>
            </a:r>
          </a:p>
        </p:txBody>
      </p:sp>
      <p:sp>
        <p:nvSpPr>
          <p:cNvPr id="2" name="Disclaimer-English (United States)">
            <a:extLst>
              <a:ext uri="{FF2B5EF4-FFF2-40B4-BE49-F238E27FC236}">
                <a16:creationId xmlns:a16="http://schemas.microsoft.com/office/drawing/2014/main" id="{E1AFA472-A065-C4A8-45DA-6825E3FFBAE8}"/>
              </a:ext>
            </a:extLst>
          </p:cNvPr>
          <p:cNvSpPr>
            <a:spLocks noChangeArrowheads="1"/>
          </p:cNvSpPr>
          <p:nvPr userDrawn="1">
            <p:custDataLst>
              <p:tags r:id="rId9"/>
            </p:custDataLst>
          </p:nvPr>
        </p:nvSpPr>
        <p:spPr bwMode="black">
          <a:xfrm>
            <a:off x="551941" y="6190488"/>
            <a:ext cx="10885315" cy="356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noAutofit/>
          </a:bodyPr>
          <a:lstStyle/>
          <a:p>
            <a:r>
              <a:rPr lang="en-US" sz="800">
                <a:solidFill>
                  <a:schemeClr val="bg1"/>
                </a:solidFill>
                <a:effectLst/>
                <a:latin typeface="Aptos" panose="020B0004020202020204" pitchFamily="34" charset="0"/>
                <a:ea typeface="Times New Roman" panose="02020603050405020304" pitchFamily="18" charset="0"/>
                <a:cs typeface="Aptos" panose="020B0004020202020204" pitchFamily="34" charset="0"/>
              </a:rPr>
              <a:t>CONFIDENTIAL AND PROPRIETARY | © 2025 McKinsey &amp; Company. This document is the property of McKinsey &amp; Company, Inc., Washington D.C. (“McKinsey”) and must not be disclosed outside the Government or be duplicated, used, or disclosed—in whole or in part—for any purpose. The Government shall have the right to duplicate, use, or disclose the data to the extent provided in the resulting contract and subject to the limitations of the Texas Public Information Act, Tex. Gov’t Code §§ 552.1101; 552.104(a); 552.110 et seq. (“Act”) and other applicable law. This document contains confidential and proprietary information; confidential trade secret, commercial or financial information; information that, if released, would give advantage to a competitor; and personal private information that is exempt from disclosure under the Act and other applicable law. Accordingly, no portion of this document should be released without prior consultation with McKinsey.</a:t>
            </a:r>
            <a:endParaRPr lang="en-US" sz="800">
              <a:solidFill>
                <a:schemeClr val="bg1"/>
              </a:solidFill>
            </a:endParaRPr>
          </a:p>
        </p:txBody>
      </p:sp>
    </p:spTree>
    <p:extLst>
      <p:ext uri="{BB962C8B-B14F-4D97-AF65-F5344CB8AC3E}">
        <p14:creationId xmlns:p14="http://schemas.microsoft.com/office/powerpoint/2010/main" val="35430581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2/3">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293AC4C-5B2F-4A0C-8C9B-7295BEE1F457}"/>
              </a:ext>
            </a:extLst>
          </p:cNvPr>
          <p:cNvGraphicFramePr>
            <a:graphicFrameLocks noChangeAspect="1"/>
          </p:cNvGraphicFramePr>
          <p:nvPr userDrawn="1">
            <p:custDataLst>
              <p:tags r:id="rId1"/>
            </p:custDataLst>
            <p:extLst>
              <p:ext uri="{D42A27DB-BD31-4B8C-83A1-F6EECF244321}">
                <p14:modId xmlns:p14="http://schemas.microsoft.com/office/powerpoint/2010/main" val="19312443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1" imgW="572" imgH="588" progId="TCLayout.ActiveDocument.1">
                  <p:embed/>
                </p:oleObj>
              </mc:Choice>
              <mc:Fallback>
                <p:oleObj name="think-cell Slide" r:id="rId11" imgW="572" imgH="588" progId="TCLayout.ActiveDocument.1">
                  <p:embed/>
                  <p:pic>
                    <p:nvPicPr>
                      <p:cNvPr id="3" name="Object 2" hidden="1">
                        <a:extLst>
                          <a:ext uri="{FF2B5EF4-FFF2-40B4-BE49-F238E27FC236}">
                            <a16:creationId xmlns:a16="http://schemas.microsoft.com/office/drawing/2014/main" id="{C293AC4C-5B2F-4A0C-8C9B-7295BEE1F457}"/>
                          </a:ext>
                        </a:extLst>
                      </p:cNvPr>
                      <p:cNvPicPr/>
                      <p:nvPr/>
                    </p:nvPicPr>
                    <p:blipFill>
                      <a:blip r:embed="rId12"/>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D8F8ABD0-305F-4DFC-AC60-1FB7BB16830A}"/>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500" b="1" i="0" baseline="0" err="1">
              <a:solidFill>
                <a:schemeClr val="bg1"/>
              </a:solidFill>
              <a:latin typeface="Georgia" panose="02040502050405020303" pitchFamily="18" charset="0"/>
              <a:ea typeface="+mj-ea"/>
              <a:cs typeface="+mj-cs"/>
              <a:sym typeface="Georgia" panose="02040502050405020303" pitchFamily="18" charset="0"/>
            </a:endParaRPr>
          </a:p>
        </p:txBody>
      </p:sp>
      <p:sp>
        <p:nvSpPr>
          <p:cNvPr id="7" name="RectangleLight">
            <a:extLst>
              <a:ext uri="{FF2B5EF4-FFF2-40B4-BE49-F238E27FC236}">
                <a16:creationId xmlns:a16="http://schemas.microsoft.com/office/drawing/2014/main" id="{2365F90A-9CD8-40EE-93CD-2729135A9569}"/>
              </a:ext>
            </a:extLst>
          </p:cNvPr>
          <p:cNvSpPr/>
          <p:nvPr userDrawn="1">
            <p:custDataLst>
              <p:tags r:id="rId3"/>
            </p:custDataLst>
          </p:nvPr>
        </p:nvSpPr>
        <p:spPr bwMode="ltGray">
          <a:xfrm>
            <a:off x="7830312" y="0"/>
            <a:ext cx="4361688" cy="6858000"/>
          </a:xfrm>
          <a:prstGeom prst="rect">
            <a:avLst/>
          </a:prstGeom>
          <a:solidFill>
            <a:srgbClr val="E6E6E6"/>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a:solidFill>
                <a:srgbClr val="F0F0F0"/>
              </a:solidFill>
              <a:latin typeface="Arial" panose="020B0604020202020204" pitchFamily="34" charset="0"/>
            </a:endParaRPr>
          </a:p>
        </p:txBody>
      </p:sp>
      <p:sp>
        <p:nvSpPr>
          <p:cNvPr id="16" name="SlideLogoText" hidden="1">
            <a:extLst>
              <a:ext uri="{FF2B5EF4-FFF2-40B4-BE49-F238E27FC236}">
                <a16:creationId xmlns:a16="http://schemas.microsoft.com/office/drawing/2014/main" id="{AEC46ACE-42CD-4304-9E51-86DBC38CA4EB}"/>
              </a:ext>
            </a:extLst>
          </p:cNvPr>
          <p:cNvSpPr txBox="1"/>
          <p:nvPr userDrawn="1">
            <p:custDataLst>
              <p:tags r:id="rId4"/>
            </p:custDataLst>
          </p:nvPr>
        </p:nvSpPr>
        <p:spPr bwMode="black">
          <a:xfrm>
            <a:off x="10142505" y="6499381"/>
            <a:ext cx="1134927" cy="138499"/>
          </a:xfrm>
          <a:prstGeom prst="rect">
            <a:avLst/>
          </a:prstGeom>
          <a:noFill/>
        </p:spPr>
        <p:txBody>
          <a:bodyPr wrap="non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kern="1200">
                <a:solidFill>
                  <a:schemeClr val="tx1"/>
                </a:solidFill>
                <a:latin typeface="+mn-lt"/>
                <a:ea typeface="+mn-ea"/>
                <a:cs typeface="Arial" panose="020B0604020202020204" pitchFamily="34" charset="0"/>
              </a:rPr>
              <a:t>McKinsey &amp; Company</a:t>
            </a:r>
          </a:p>
        </p:txBody>
      </p:sp>
      <p:sp>
        <p:nvSpPr>
          <p:cNvPr id="17" name="Slide Number">
            <a:extLst>
              <a:ext uri="{FF2B5EF4-FFF2-40B4-BE49-F238E27FC236}">
                <a16:creationId xmlns:a16="http://schemas.microsoft.com/office/drawing/2014/main" id="{3B7A7C0C-AC02-4989-860B-73442D510162}"/>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a:solidFill>
                <a:schemeClr val="tx1"/>
              </a:solidFill>
              <a:latin typeface="+mn-lt"/>
              <a:ea typeface="+mn-ea"/>
              <a:cs typeface="Arial" panose="020B0604020202020204" pitchFamily="34" charset="0"/>
            </a:endParaRPr>
          </a:p>
        </p:txBody>
      </p:sp>
      <p:sp>
        <p:nvSpPr>
          <p:cNvPr id="21" name="5. Source" hidden="1">
            <a:extLst>
              <a:ext uri="{FF2B5EF4-FFF2-40B4-BE49-F238E27FC236}">
                <a16:creationId xmlns:a16="http://schemas.microsoft.com/office/drawing/2014/main" id="{F25A304F-F50E-4F96-991D-CFEB07060178}"/>
              </a:ext>
            </a:extLst>
          </p:cNvPr>
          <p:cNvSpPr txBox="1"/>
          <p:nvPr userDrawn="1">
            <p:custDataLst>
              <p:tags r:id="rId6"/>
            </p:custDataLst>
          </p:nvPr>
        </p:nvSpPr>
        <p:spPr>
          <a:xfrm>
            <a:off x="554735" y="6501669"/>
            <a:ext cx="6967729"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25" name="2. Slide Title">
            <a:extLst>
              <a:ext uri="{FF2B5EF4-FFF2-40B4-BE49-F238E27FC236}">
                <a16:creationId xmlns:a16="http://schemas.microsoft.com/office/drawing/2014/main" id="{AA4BE143-5F32-4F04-B536-5DD597732824}"/>
              </a:ext>
            </a:extLst>
          </p:cNvPr>
          <p:cNvSpPr>
            <a:spLocks noGrp="1"/>
          </p:cNvSpPr>
          <p:nvPr>
            <p:ph type="title"/>
            <p:custDataLst>
              <p:tags r:id="rId7"/>
            </p:custDataLst>
          </p:nvPr>
        </p:nvSpPr>
        <p:spPr>
          <a:xfrm>
            <a:off x="554736" y="182372"/>
            <a:ext cx="6967728" cy="731520"/>
          </a:xfrm>
        </p:spPr>
        <p:txBody>
          <a:bodyPr/>
          <a:lstStyle/>
          <a:p>
            <a:r>
              <a:rPr lang="en-US"/>
              <a:t>Click to edit Master title style</a:t>
            </a:r>
          </a:p>
        </p:txBody>
      </p:sp>
      <p:sp>
        <p:nvSpPr>
          <p:cNvPr id="26" name="3. Subtitle">
            <a:extLst>
              <a:ext uri="{FF2B5EF4-FFF2-40B4-BE49-F238E27FC236}">
                <a16:creationId xmlns:a16="http://schemas.microsoft.com/office/drawing/2014/main" id="{97E30C8F-A677-42C7-A072-4ACC7DC3D698}"/>
              </a:ext>
            </a:extLst>
          </p:cNvPr>
          <p:cNvSpPr>
            <a:spLocks noGrp="1"/>
          </p:cNvSpPr>
          <p:nvPr>
            <p:ph type="subTitle" idx="1"/>
            <p:custDataLst>
              <p:tags r:id="rId8"/>
            </p:custDataLst>
          </p:nvPr>
        </p:nvSpPr>
        <p:spPr>
          <a:xfrm>
            <a:off x="554736" y="903861"/>
            <a:ext cx="6967728" cy="246221"/>
          </a:xfrm>
        </p:spPr>
        <p:txBody>
          <a:bodyPr anchor="t" anchorCtr="0">
            <a:spAutoFit/>
          </a:bodyPr>
          <a:lstStyle/>
          <a:p>
            <a:r>
              <a:rPr lang="en-US" sz="1600"/>
              <a:t>Click to edit Master subtitle style</a:t>
            </a:r>
          </a:p>
        </p:txBody>
      </p:sp>
      <p:sp>
        <p:nvSpPr>
          <p:cNvPr id="19" name="1. On-page tracker">
            <a:extLst>
              <a:ext uri="{FF2B5EF4-FFF2-40B4-BE49-F238E27FC236}">
                <a16:creationId xmlns:a16="http://schemas.microsoft.com/office/drawing/2014/main" id="{288125BB-6CB4-4B7C-8E2B-CB1912430A39}"/>
              </a:ext>
            </a:extLst>
          </p:cNvPr>
          <p:cNvSpPr>
            <a:spLocks noGrp="1"/>
          </p:cNvSpPr>
          <p:nvPr>
            <p:ph type="body" sz="quarter" idx="18" hasCustomPrompt="1"/>
            <p:custDataLst>
              <p:tags r:id="rId9"/>
            </p:custDataLst>
          </p:nvPr>
        </p:nvSpPr>
        <p:spPr>
          <a:xfrm>
            <a:off x="8170323" y="78768"/>
            <a:ext cx="3466941" cy="123111"/>
          </a:xfrm>
        </p:spPr>
        <p:txBody>
          <a:bodyPr wrap="square" anchor="ctr" anchorCtr="0">
            <a:spAutoFit/>
          </a:bodyPr>
          <a:lstStyle>
            <a:lvl1pPr algn="r">
              <a:defRPr sz="800">
                <a:latin typeface="+mn-lt"/>
              </a:defRPr>
            </a:lvl1pPr>
          </a:lstStyle>
          <a:p>
            <a:pPr lvl="0"/>
            <a:r>
              <a:rPr lang="en-US"/>
              <a:t>Chapter › Topic</a:t>
            </a:r>
          </a:p>
        </p:txBody>
      </p:sp>
    </p:spTree>
    <p:extLst>
      <p:ext uri="{BB962C8B-B14F-4D97-AF65-F5344CB8AC3E}">
        <p14:creationId xmlns:p14="http://schemas.microsoft.com/office/powerpoint/2010/main" val="22579851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3/4 ">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9F7114D8-6025-4386-BA96-B034FE6B3CDB}"/>
              </a:ext>
            </a:extLst>
          </p:cNvPr>
          <p:cNvGraphicFramePr>
            <a:graphicFrameLocks noChangeAspect="1"/>
          </p:cNvGraphicFramePr>
          <p:nvPr userDrawn="1">
            <p:custDataLst>
              <p:tags r:id="rId1"/>
            </p:custDataLst>
            <p:extLst>
              <p:ext uri="{D42A27DB-BD31-4B8C-83A1-F6EECF244321}">
                <p14:modId xmlns:p14="http://schemas.microsoft.com/office/powerpoint/2010/main" val="160234647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1" imgW="413" imgH="416" progId="TCLayout.ActiveDocument.1">
                  <p:embed/>
                </p:oleObj>
              </mc:Choice>
              <mc:Fallback>
                <p:oleObj name="think-cell Slide" r:id="rId11" imgW="413" imgH="416" progId="TCLayout.ActiveDocument.1">
                  <p:embed/>
                  <p:pic>
                    <p:nvPicPr>
                      <p:cNvPr id="3" name="Object 2" hidden="1">
                        <a:extLst>
                          <a:ext uri="{FF2B5EF4-FFF2-40B4-BE49-F238E27FC236}">
                            <a16:creationId xmlns:a16="http://schemas.microsoft.com/office/drawing/2014/main" id="{9F7114D8-6025-4386-BA96-B034FE6B3CDB}"/>
                          </a:ext>
                        </a:extLst>
                      </p:cNvPr>
                      <p:cNvPicPr/>
                      <p:nvPr/>
                    </p:nvPicPr>
                    <p:blipFill>
                      <a:blip r:embed="rId12"/>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25C86E70-6ADC-4EA2-90F2-373AC4FDE5D0}"/>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ct val="0"/>
              </a:spcBef>
              <a:spcAft>
                <a:spcPct val="0"/>
              </a:spcAft>
              <a:buClrTx/>
              <a:buSzTx/>
              <a:buFontTx/>
              <a:buNone/>
              <a:tabLst/>
              <a:defRPr/>
            </a:pPr>
            <a:endParaRPr kumimoji="0" lang="en-US" sz="2500" b="1" i="0" u="none" strike="noStrike" kern="1200" cap="none" spc="0" normalizeH="0" baseline="0" noProof="0" err="1">
              <a:ln>
                <a:noFill/>
              </a:ln>
              <a:solidFill>
                <a:srgbClr val="FFFFFF"/>
              </a:solidFill>
              <a:effectLst/>
              <a:uLnTx/>
              <a:uFillTx/>
              <a:latin typeface="Georgia" panose="02040502050405020303" pitchFamily="18" charset="0"/>
              <a:ea typeface="+mj-ea"/>
              <a:cs typeface="+mj-cs"/>
              <a:sym typeface="Georgia" panose="02040502050405020303" pitchFamily="18" charset="0"/>
            </a:endParaRPr>
          </a:p>
        </p:txBody>
      </p:sp>
      <p:sp>
        <p:nvSpPr>
          <p:cNvPr id="23" name="RectangleLight">
            <a:extLst>
              <a:ext uri="{FF2B5EF4-FFF2-40B4-BE49-F238E27FC236}">
                <a16:creationId xmlns:a16="http://schemas.microsoft.com/office/drawing/2014/main" id="{A80E2F68-4ED6-42EF-9858-2FE4B1382825}"/>
              </a:ext>
            </a:extLst>
          </p:cNvPr>
          <p:cNvSpPr/>
          <p:nvPr userDrawn="1">
            <p:custDataLst>
              <p:tags r:id="rId3"/>
            </p:custDataLst>
          </p:nvPr>
        </p:nvSpPr>
        <p:spPr bwMode="ltGray">
          <a:xfrm>
            <a:off x="8781416" y="0"/>
            <a:ext cx="3410584" cy="6858000"/>
          </a:xfrm>
          <a:prstGeom prst="rect">
            <a:avLst/>
          </a:prstGeom>
          <a:solidFill>
            <a:srgbClr val="E6E6E6"/>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0F0F0"/>
              </a:solidFill>
              <a:effectLst/>
              <a:uLnTx/>
              <a:uFillTx/>
              <a:latin typeface="Arial" panose="020B0604020202020204" pitchFamily="34" charset="0"/>
              <a:ea typeface="+mn-ea"/>
              <a:cs typeface="+mn-cs"/>
            </a:endParaRPr>
          </a:p>
        </p:txBody>
      </p:sp>
      <p:sp>
        <p:nvSpPr>
          <p:cNvPr id="17" name="SlideLogoText" hidden="1">
            <a:extLst>
              <a:ext uri="{FF2B5EF4-FFF2-40B4-BE49-F238E27FC236}">
                <a16:creationId xmlns:a16="http://schemas.microsoft.com/office/drawing/2014/main" id="{609F85FD-B74A-4A4E-BFA9-7668DD6BCB90}"/>
              </a:ext>
            </a:extLst>
          </p:cNvPr>
          <p:cNvSpPr txBox="1"/>
          <p:nvPr userDrawn="1">
            <p:custDataLst>
              <p:tags r:id="rId4"/>
            </p:custDataLst>
          </p:nvPr>
        </p:nvSpPr>
        <p:spPr bwMode="black">
          <a:xfrm>
            <a:off x="10142505" y="6499381"/>
            <a:ext cx="1134927" cy="138499"/>
          </a:xfrm>
          <a:prstGeom prst="rect">
            <a:avLst/>
          </a:prstGeom>
          <a:noFill/>
        </p:spPr>
        <p:txBody>
          <a:bodyPr wrap="non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000000"/>
                </a:solidFill>
                <a:effectLst/>
                <a:uLnTx/>
                <a:uFillTx/>
                <a:latin typeface="Arial"/>
                <a:ea typeface="+mn-ea"/>
                <a:cs typeface="Arial" panose="020B0604020202020204" pitchFamily="34" charset="0"/>
              </a:rPr>
              <a:t>McKinsey &amp; Company</a:t>
            </a:r>
          </a:p>
        </p:txBody>
      </p:sp>
      <p:sp>
        <p:nvSpPr>
          <p:cNvPr id="18" name="Slide Number">
            <a:extLst>
              <a:ext uri="{FF2B5EF4-FFF2-40B4-BE49-F238E27FC236}">
                <a16:creationId xmlns:a16="http://schemas.microsoft.com/office/drawing/2014/main" id="{D0E8D6D4-65CF-4E97-809E-C2399703986A}"/>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marL="0" marR="0" lvl="0" indent="0" algn="r" defTabSz="610744" rtl="0" eaLnBrk="1" fontAlgn="auto" latinLnBrk="0" hangingPunct="1">
              <a:lnSpc>
                <a:spcPct val="100000"/>
              </a:lnSpc>
              <a:spcBef>
                <a:spcPts val="0"/>
              </a:spcBef>
              <a:spcAft>
                <a:spcPts val="0"/>
              </a:spcAft>
              <a:buClrTx/>
              <a:buSzTx/>
              <a:buFontTx/>
              <a:buNone/>
              <a:tabLst/>
              <a:defRPr/>
            </a:pPr>
            <a:fld id="{4ABDCABE-3F10-B64C-92F1-862014417034}" type="slidenum">
              <a:rPr kumimoji="0" lang="en-US" sz="900" b="0" i="0" u="none" strike="noStrike" kern="1200" cap="none" spc="0" normalizeH="0" baseline="0" noProof="0" smtClean="0">
                <a:ln>
                  <a:noFill/>
                </a:ln>
                <a:solidFill>
                  <a:srgbClr val="000000"/>
                </a:solidFill>
                <a:effectLst/>
                <a:uLnTx/>
                <a:uFillTx/>
                <a:latin typeface="Arial"/>
                <a:ea typeface="+mn-ea"/>
                <a:cs typeface="Arial" panose="020B0604020202020204" pitchFamily="34" charset="0"/>
              </a:rPr>
              <a:pPr marL="0" marR="0" lvl="0" indent="0" algn="r" defTabSz="610744"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a:ln>
                <a:noFill/>
              </a:ln>
              <a:solidFill>
                <a:srgbClr val="000000"/>
              </a:solidFill>
              <a:effectLst/>
              <a:uLnTx/>
              <a:uFillTx/>
              <a:latin typeface="Arial"/>
              <a:ea typeface="+mn-ea"/>
              <a:cs typeface="Arial" panose="020B0604020202020204" pitchFamily="34" charset="0"/>
            </a:endParaRPr>
          </a:p>
        </p:txBody>
      </p:sp>
      <p:sp>
        <p:nvSpPr>
          <p:cNvPr id="22" name="5. Source" hidden="1">
            <a:extLst>
              <a:ext uri="{FF2B5EF4-FFF2-40B4-BE49-F238E27FC236}">
                <a16:creationId xmlns:a16="http://schemas.microsoft.com/office/drawing/2014/main" id="{F5E9C22A-A356-4521-A359-338A663DFEA2}"/>
              </a:ext>
            </a:extLst>
          </p:cNvPr>
          <p:cNvSpPr txBox="1"/>
          <p:nvPr userDrawn="1">
            <p:custDataLst>
              <p:tags r:id="rId6"/>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marL="0" marR="0" lvl="0" indent="0" algn="l" defTabSz="914400" rtl="0" eaLnBrk="1" fontAlgn="auto" latinLnBrk="0" hangingPunct="1">
              <a:lnSpc>
                <a:spcPct val="100000"/>
              </a:lnSpc>
              <a:spcBef>
                <a:spcPts val="300"/>
              </a:spcBef>
              <a:spcAft>
                <a:spcPts val="300"/>
              </a:spcAft>
              <a:buClrTx/>
              <a:buSzTx/>
              <a:buFont typeface="Segoe UI" panose="020B0502040204020203" pitchFamily="34" charset="0"/>
              <a:buChar char="​"/>
              <a:tabLst/>
              <a:defRPr/>
            </a:pPr>
            <a:r>
              <a:rPr kumimoji="0" lang="en-US" sz="800" b="0" i="0" u="none" strike="noStrike" kern="1200" cap="none" spc="0" normalizeH="0" baseline="0" noProof="0">
                <a:ln>
                  <a:noFill/>
                </a:ln>
                <a:solidFill>
                  <a:srgbClr val="000000"/>
                </a:solidFill>
                <a:effectLst/>
                <a:uLnTx/>
                <a:uFillTx/>
                <a:latin typeface="Arial"/>
                <a:ea typeface="+mn-ea"/>
                <a:cs typeface="Arial" panose="020B0604020202020204" pitchFamily="34" charset="0"/>
              </a:rPr>
              <a:t>Source: …</a:t>
            </a:r>
          </a:p>
        </p:txBody>
      </p:sp>
      <p:sp>
        <p:nvSpPr>
          <p:cNvPr id="20" name="1. On-page tracker">
            <a:extLst>
              <a:ext uri="{FF2B5EF4-FFF2-40B4-BE49-F238E27FC236}">
                <a16:creationId xmlns:a16="http://schemas.microsoft.com/office/drawing/2014/main" id="{CA286AFC-8B29-4E70-86B3-6C866D5BEC95}"/>
              </a:ext>
            </a:extLst>
          </p:cNvPr>
          <p:cNvSpPr>
            <a:spLocks noGrp="1"/>
          </p:cNvSpPr>
          <p:nvPr>
            <p:ph type="body" sz="quarter" idx="17" hasCustomPrompt="1"/>
            <p:custDataLst>
              <p:tags r:id="rId7"/>
            </p:custDataLst>
          </p:nvPr>
        </p:nvSpPr>
        <p:spPr>
          <a:xfrm>
            <a:off x="9116813" y="78768"/>
            <a:ext cx="2520451" cy="123111"/>
          </a:xfrm>
        </p:spPr>
        <p:txBody>
          <a:bodyPr wrap="square" anchor="ctr" anchorCtr="0">
            <a:spAutoFit/>
          </a:bodyPr>
          <a:lstStyle>
            <a:lvl1pPr algn="r">
              <a:defRPr sz="800">
                <a:latin typeface="+mn-lt"/>
              </a:defRPr>
            </a:lvl1pPr>
          </a:lstStyle>
          <a:p>
            <a:pPr lvl="0"/>
            <a:r>
              <a:rPr lang="en-US"/>
              <a:t>Chapter › Topic</a:t>
            </a:r>
          </a:p>
        </p:txBody>
      </p:sp>
      <p:sp>
        <p:nvSpPr>
          <p:cNvPr id="21" name="2. Slide Title">
            <a:extLst>
              <a:ext uri="{FF2B5EF4-FFF2-40B4-BE49-F238E27FC236}">
                <a16:creationId xmlns:a16="http://schemas.microsoft.com/office/drawing/2014/main" id="{37073CF3-4B2B-440D-B24E-174E36B7892F}"/>
              </a:ext>
            </a:extLst>
          </p:cNvPr>
          <p:cNvSpPr>
            <a:spLocks noGrp="1"/>
          </p:cNvSpPr>
          <p:nvPr>
            <p:ph type="title"/>
            <p:custDataLst>
              <p:tags r:id="rId8"/>
            </p:custDataLst>
          </p:nvPr>
        </p:nvSpPr>
        <p:spPr>
          <a:xfrm>
            <a:off x="554736" y="182372"/>
            <a:ext cx="7918704" cy="731520"/>
          </a:xfrm>
        </p:spPr>
        <p:txBody>
          <a:bodyPr/>
          <a:lstStyle/>
          <a:p>
            <a:r>
              <a:rPr lang="en-US"/>
              <a:t>Click to edit Master title style</a:t>
            </a:r>
          </a:p>
        </p:txBody>
      </p:sp>
      <p:sp>
        <p:nvSpPr>
          <p:cNvPr id="26" name="3. Subtitle">
            <a:extLst>
              <a:ext uri="{FF2B5EF4-FFF2-40B4-BE49-F238E27FC236}">
                <a16:creationId xmlns:a16="http://schemas.microsoft.com/office/drawing/2014/main" id="{61C78DC4-4C20-4AA3-93C4-00442F85A83B}"/>
              </a:ext>
            </a:extLst>
          </p:cNvPr>
          <p:cNvSpPr>
            <a:spLocks noGrp="1"/>
          </p:cNvSpPr>
          <p:nvPr>
            <p:ph type="subTitle" idx="1"/>
            <p:custDataLst>
              <p:tags r:id="rId9"/>
            </p:custDataLst>
          </p:nvPr>
        </p:nvSpPr>
        <p:spPr>
          <a:xfrm>
            <a:off x="554736" y="903861"/>
            <a:ext cx="7918704" cy="246221"/>
          </a:xfrm>
        </p:spPr>
        <p:txBody>
          <a:bodyPr anchor="t" anchorCtr="0">
            <a:spAutoFit/>
          </a:bodyPr>
          <a:lstStyle/>
          <a:p>
            <a:r>
              <a:rPr lang="en-US" sz="1600"/>
              <a:t>Click to edit Master subtitle style</a:t>
            </a:r>
          </a:p>
        </p:txBody>
      </p:sp>
    </p:spTree>
    <p:extLst>
      <p:ext uri="{BB962C8B-B14F-4D97-AF65-F5344CB8AC3E}">
        <p14:creationId xmlns:p14="http://schemas.microsoft.com/office/powerpoint/2010/main" val="20837958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3-line">
    <p:spTree>
      <p:nvGrpSpPr>
        <p:cNvPr id="1" name=""/>
        <p:cNvGrpSpPr/>
        <p:nvPr/>
      </p:nvGrpSpPr>
      <p:grpSpPr>
        <a:xfrm>
          <a:off x="0" y="0"/>
          <a:ext cx="0" cy="0"/>
          <a:chOff x="0" y="0"/>
          <a:chExt cx="0" cy="0"/>
        </a:xfrm>
      </p:grpSpPr>
      <p:sp>
        <p:nvSpPr>
          <p:cNvPr id="14" name="SlideLogoText" hidden="1">
            <a:extLst>
              <a:ext uri="{FF2B5EF4-FFF2-40B4-BE49-F238E27FC236}">
                <a16:creationId xmlns:a16="http://schemas.microsoft.com/office/drawing/2014/main" id="{B789CE62-716F-47B1-B8FE-60436A1FA5A7}"/>
              </a:ext>
            </a:extLst>
          </p:cNvPr>
          <p:cNvSpPr txBox="1"/>
          <p:nvPr userDrawn="1">
            <p:custDataLst>
              <p:tags r:id="rId1"/>
            </p:custDataLst>
          </p:nvPr>
        </p:nvSpPr>
        <p:spPr bwMode="black">
          <a:xfrm>
            <a:off x="10142505" y="6499381"/>
            <a:ext cx="1134927" cy="138499"/>
          </a:xfrm>
          <a:prstGeom prst="rect">
            <a:avLst/>
          </a:prstGeom>
          <a:noFill/>
        </p:spPr>
        <p:txBody>
          <a:bodyPr wrap="non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kern="1200">
                <a:solidFill>
                  <a:schemeClr val="tx1"/>
                </a:solidFill>
                <a:latin typeface="+mn-lt"/>
                <a:ea typeface="+mn-ea"/>
                <a:cs typeface="Arial" panose="020B0604020202020204" pitchFamily="34" charset="0"/>
              </a:rPr>
              <a:t>McKinsey &amp; Company</a:t>
            </a:r>
          </a:p>
        </p:txBody>
      </p:sp>
      <p:sp>
        <p:nvSpPr>
          <p:cNvPr id="15" name="Slide Number">
            <a:extLst>
              <a:ext uri="{FF2B5EF4-FFF2-40B4-BE49-F238E27FC236}">
                <a16:creationId xmlns:a16="http://schemas.microsoft.com/office/drawing/2014/main" id="{0AA537C7-2883-43C1-848C-3A4E9645077F}"/>
              </a:ext>
            </a:extLst>
          </p:cNvPr>
          <p:cNvSpPr>
            <a:spLocks noChangeArrowheads="1"/>
          </p:cNvSpPr>
          <p:nvPr userDrawn="1">
            <p:custDataLst>
              <p:tags r:id="rId2"/>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a:solidFill>
                <a:schemeClr val="tx1"/>
              </a:solidFill>
              <a:latin typeface="+mn-lt"/>
              <a:ea typeface="+mn-ea"/>
              <a:cs typeface="Arial" panose="020B0604020202020204" pitchFamily="34" charset="0"/>
            </a:endParaRPr>
          </a:p>
        </p:txBody>
      </p:sp>
      <p:sp>
        <p:nvSpPr>
          <p:cNvPr id="4" name="2. Slide Title">
            <a:extLst>
              <a:ext uri="{FF2B5EF4-FFF2-40B4-BE49-F238E27FC236}">
                <a16:creationId xmlns:a16="http://schemas.microsoft.com/office/drawing/2014/main" id="{6C3D89FC-A4B9-4683-B64F-B0644150274F}"/>
              </a:ext>
            </a:extLst>
          </p:cNvPr>
          <p:cNvSpPr>
            <a:spLocks noGrp="1"/>
          </p:cNvSpPr>
          <p:nvPr>
            <p:ph type="title"/>
            <p:custDataLst>
              <p:tags r:id="rId3"/>
            </p:custDataLst>
          </p:nvPr>
        </p:nvSpPr>
        <p:spPr>
          <a:xfrm>
            <a:off x="554736" y="175171"/>
            <a:ext cx="11082528" cy="989512"/>
          </a:xfrm>
        </p:spPr>
        <p:txBody>
          <a:bodyPr>
            <a:noAutofit/>
          </a:bodyPr>
          <a:lstStyle>
            <a:lvl1pPr>
              <a:defRPr/>
            </a:lvl1pPr>
          </a:lstStyle>
          <a:p>
            <a:r>
              <a:rPr lang="en-US"/>
              <a:t>Click to edit Master title style</a:t>
            </a:r>
          </a:p>
        </p:txBody>
      </p:sp>
      <p:sp>
        <p:nvSpPr>
          <p:cNvPr id="10" name="5. Source" hidden="1">
            <a:extLst>
              <a:ext uri="{FF2B5EF4-FFF2-40B4-BE49-F238E27FC236}">
                <a16:creationId xmlns:a16="http://schemas.microsoft.com/office/drawing/2014/main" id="{81E2484B-3E40-408C-A350-5EB40C8A09F0}"/>
              </a:ext>
            </a:extLst>
          </p:cNvPr>
          <p:cNvSpPr txBox="1"/>
          <p:nvPr userDrawn="1">
            <p:custDataLst>
              <p:tags r:id="rId4"/>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9" name="1. On-page tracker">
            <a:extLst>
              <a:ext uri="{FF2B5EF4-FFF2-40B4-BE49-F238E27FC236}">
                <a16:creationId xmlns:a16="http://schemas.microsoft.com/office/drawing/2014/main" id="{A91FB312-B423-41B9-AEAA-2BE53183470B}"/>
              </a:ext>
            </a:extLst>
          </p:cNvPr>
          <p:cNvSpPr>
            <a:spLocks noGrp="1"/>
          </p:cNvSpPr>
          <p:nvPr>
            <p:ph type="body" sz="quarter" idx="17" hasCustomPrompt="1"/>
            <p:custDataLst>
              <p:tags r:id="rId5"/>
            </p:custDataLst>
          </p:nvPr>
        </p:nvSpPr>
        <p:spPr>
          <a:xfrm>
            <a:off x="7156704" y="78768"/>
            <a:ext cx="4480560" cy="123111"/>
          </a:xfrm>
        </p:spPr>
        <p:txBody>
          <a:bodyPr anchor="ctr" anchorCtr="0">
            <a:spAutoFit/>
          </a:bodyPr>
          <a:lstStyle>
            <a:lvl1pPr algn="r">
              <a:defRPr sz="800">
                <a:latin typeface="+mn-lt"/>
              </a:defRPr>
            </a:lvl1pPr>
          </a:lstStyle>
          <a:p>
            <a:pPr lvl="0"/>
            <a:r>
              <a:rPr lang="en-US"/>
              <a:t>Chapter › Topic</a:t>
            </a:r>
          </a:p>
        </p:txBody>
      </p:sp>
    </p:spTree>
    <p:extLst>
      <p:ext uri="{BB962C8B-B14F-4D97-AF65-F5344CB8AC3E}">
        <p14:creationId xmlns:p14="http://schemas.microsoft.com/office/powerpoint/2010/main" val="39774993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Custom">
    <p:spTree>
      <p:nvGrpSpPr>
        <p:cNvPr id="1" name=""/>
        <p:cNvGrpSpPr/>
        <p:nvPr/>
      </p:nvGrpSpPr>
      <p:grpSpPr>
        <a:xfrm>
          <a:off x="0" y="0"/>
          <a:ext cx="0" cy="0"/>
          <a:chOff x="0" y="0"/>
          <a:chExt cx="0" cy="0"/>
        </a:xfrm>
      </p:grpSpPr>
      <p:sp>
        <p:nvSpPr>
          <p:cNvPr id="8" name="SlideLogoText" hidden="1">
            <a:extLst>
              <a:ext uri="{FF2B5EF4-FFF2-40B4-BE49-F238E27FC236}">
                <a16:creationId xmlns:a16="http://schemas.microsoft.com/office/drawing/2014/main" id="{92A63429-03F1-4595-BAE1-A5F5E74A0DF2}"/>
              </a:ext>
            </a:extLst>
          </p:cNvPr>
          <p:cNvSpPr txBox="1"/>
          <p:nvPr userDrawn="1">
            <p:custDataLst>
              <p:tags r:id="rId1"/>
            </p:custDataLst>
          </p:nvPr>
        </p:nvSpPr>
        <p:spPr bwMode="black">
          <a:xfrm>
            <a:off x="10142505" y="6499381"/>
            <a:ext cx="1134927" cy="138499"/>
          </a:xfrm>
          <a:prstGeom prst="rect">
            <a:avLst/>
          </a:prstGeom>
          <a:noFill/>
        </p:spPr>
        <p:txBody>
          <a:bodyPr wrap="non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kern="1200">
                <a:solidFill>
                  <a:schemeClr val="tx1"/>
                </a:solidFill>
                <a:latin typeface="+mn-lt"/>
                <a:ea typeface="+mn-ea"/>
                <a:cs typeface="Arial" panose="020B0604020202020204" pitchFamily="34" charset="0"/>
              </a:rPr>
              <a:t>McKinsey &amp; Company</a:t>
            </a:r>
          </a:p>
        </p:txBody>
      </p:sp>
      <p:sp>
        <p:nvSpPr>
          <p:cNvPr id="9" name="Slide Number">
            <a:extLst>
              <a:ext uri="{FF2B5EF4-FFF2-40B4-BE49-F238E27FC236}">
                <a16:creationId xmlns:a16="http://schemas.microsoft.com/office/drawing/2014/main" id="{6982A9EE-ED1D-4D7E-84CA-3C36D0891D68}"/>
              </a:ext>
            </a:extLst>
          </p:cNvPr>
          <p:cNvSpPr>
            <a:spLocks noChangeArrowheads="1"/>
          </p:cNvSpPr>
          <p:nvPr userDrawn="1">
            <p:custDataLst>
              <p:tags r:id="rId2"/>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a:solidFill>
                <a:schemeClr val="tx1"/>
              </a:solidFill>
              <a:latin typeface="+mn-lt"/>
              <a:ea typeface="+mn-ea"/>
              <a:cs typeface="Arial" panose="020B0604020202020204" pitchFamily="34" charset="0"/>
            </a:endParaRPr>
          </a:p>
        </p:txBody>
      </p:sp>
      <p:sp>
        <p:nvSpPr>
          <p:cNvPr id="7" name="5. Source" hidden="1">
            <a:extLst>
              <a:ext uri="{FF2B5EF4-FFF2-40B4-BE49-F238E27FC236}">
                <a16:creationId xmlns:a16="http://schemas.microsoft.com/office/drawing/2014/main" id="{09F9A864-CDB7-4063-BBF8-591908AA18D0}"/>
              </a:ext>
            </a:extLst>
          </p:cNvPr>
          <p:cNvSpPr txBox="1"/>
          <p:nvPr userDrawn="1">
            <p:custDataLst>
              <p:tags r:id="rId3"/>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10" name="1. On-page tracker">
            <a:extLst>
              <a:ext uri="{FF2B5EF4-FFF2-40B4-BE49-F238E27FC236}">
                <a16:creationId xmlns:a16="http://schemas.microsoft.com/office/drawing/2014/main" id="{9AEB01CB-E358-4EC5-960A-ABFC66CD5A21}"/>
              </a:ext>
            </a:extLst>
          </p:cNvPr>
          <p:cNvSpPr>
            <a:spLocks noGrp="1"/>
          </p:cNvSpPr>
          <p:nvPr>
            <p:ph type="body" sz="quarter" idx="17" hasCustomPrompt="1"/>
            <p:custDataLst>
              <p:tags r:id="rId4"/>
            </p:custDataLst>
          </p:nvPr>
        </p:nvSpPr>
        <p:spPr>
          <a:xfrm>
            <a:off x="7156704" y="78768"/>
            <a:ext cx="4480560" cy="123111"/>
          </a:xfrm>
        </p:spPr>
        <p:txBody>
          <a:bodyPr anchor="ctr" anchorCtr="0">
            <a:spAutoFit/>
          </a:bodyPr>
          <a:lstStyle>
            <a:lvl1pPr algn="r">
              <a:defRPr sz="800">
                <a:latin typeface="+mn-lt"/>
              </a:defRPr>
            </a:lvl1pPr>
          </a:lstStyle>
          <a:p>
            <a:pPr lvl="0"/>
            <a:r>
              <a:rPr lang="en-US"/>
              <a:t>Chapter › Topic</a:t>
            </a:r>
          </a:p>
        </p:txBody>
      </p:sp>
    </p:spTree>
    <p:extLst>
      <p:ext uri="{BB962C8B-B14F-4D97-AF65-F5344CB8AC3E}">
        <p14:creationId xmlns:p14="http://schemas.microsoft.com/office/powerpoint/2010/main" val="3863007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End">
    <p:spTree>
      <p:nvGrpSpPr>
        <p:cNvPr id="1" name=""/>
        <p:cNvGrpSpPr/>
        <p:nvPr/>
      </p:nvGrpSpPr>
      <p:grpSpPr>
        <a:xfrm>
          <a:off x="0" y="0"/>
          <a:ext cx="0" cy="0"/>
          <a:chOff x="0" y="0"/>
          <a:chExt cx="0" cy="0"/>
        </a:xfrm>
      </p:grpSpPr>
      <p:pic>
        <p:nvPicPr>
          <p:cNvPr id="10" name="Background">
            <a:extLst>
              <a:ext uri="{FF2B5EF4-FFF2-40B4-BE49-F238E27FC236}">
                <a16:creationId xmlns:a16="http://schemas.microsoft.com/office/drawing/2014/main" id="{7F09DF09-7587-AE72-141E-A41B41F94451}"/>
              </a:ext>
            </a:extLst>
          </p:cNvPr>
          <p:cNvPicPr>
            <a:picLocks noChangeAspect="1"/>
          </p:cNvPicPr>
          <p:nvPr userDrawn="1">
            <p:custDataLst>
              <p:tags r:id="rId1"/>
            </p:custDataLst>
          </p:nvPr>
        </p:nvPicPr>
        <p:blipFill>
          <a:blip r:embed="rId6"/>
          <a:stretch>
            <a:fillRect/>
          </a:stretch>
        </p:blipFill>
        <p:spPr>
          <a:xfrm>
            <a:off x="0" y="0"/>
            <a:ext cx="12192000" cy="6858000"/>
          </a:xfrm>
          <a:prstGeom prst="rect">
            <a:avLst/>
          </a:prstGeom>
        </p:spPr>
      </p:pic>
      <p:pic>
        <p:nvPicPr>
          <p:cNvPr id="5" name="Partnership" hidden="1">
            <a:extLst>
              <a:ext uri="{FF2B5EF4-FFF2-40B4-BE49-F238E27FC236}">
                <a16:creationId xmlns:a16="http://schemas.microsoft.com/office/drawing/2014/main" id="{90886F1E-7A28-AA11-3C3E-8B020F3D98DE}"/>
              </a:ext>
            </a:extLst>
          </p:cNvPr>
          <p:cNvPicPr>
            <a:picLocks noChangeAspect="1"/>
          </p:cNvPicPr>
          <p:nvPr userDrawn="1"/>
        </p:nvPicPr>
        <p:blipFill>
          <a:blip r:embed="rId7">
            <a:extLst>
              <a:ext uri="{96DAC541-7B7A-43D3-8B79-37D633B846F1}">
                <asvg:svgBlip xmlns:asvg="http://schemas.microsoft.com/office/drawing/2016/SVG/main" r:embed="rId8"/>
              </a:ext>
            </a:extLst>
          </a:blip>
          <a:stretch>
            <a:fillRect/>
          </a:stretch>
        </p:blipFill>
        <p:spPr>
          <a:xfrm>
            <a:off x="0" y="0"/>
            <a:ext cx="12192000" cy="6858000"/>
          </a:xfrm>
          <a:prstGeom prst="rect">
            <a:avLst/>
          </a:prstGeom>
        </p:spPr>
      </p:pic>
      <p:graphicFrame>
        <p:nvGraphicFramePr>
          <p:cNvPr id="4" name="Object 3" hidden="1">
            <a:extLst>
              <a:ext uri="{FF2B5EF4-FFF2-40B4-BE49-F238E27FC236}">
                <a16:creationId xmlns:a16="http://schemas.microsoft.com/office/drawing/2014/main" id="{832E4BA7-205B-4431-879A-B60A0FD6D20C}"/>
              </a:ext>
            </a:extLst>
          </p:cNvPr>
          <p:cNvGraphicFramePr>
            <a:graphicFrameLocks noChangeAspect="1"/>
          </p:cNvGraphicFramePr>
          <p:nvPr userDrawn="1">
            <p:custDataLst>
              <p:tags r:id="rId2"/>
            </p:custDataLst>
            <p:extLst>
              <p:ext uri="{D42A27DB-BD31-4B8C-83A1-F6EECF244321}">
                <p14:modId xmlns:p14="http://schemas.microsoft.com/office/powerpoint/2010/main" val="38778887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9" imgW="344" imgH="344" progId="TCLayout.ActiveDocument.1">
                  <p:embed/>
                </p:oleObj>
              </mc:Choice>
              <mc:Fallback>
                <p:oleObj name="think-cell Slide" r:id="rId9" imgW="344" imgH="344" progId="TCLayout.ActiveDocument.1">
                  <p:embed/>
                  <p:pic>
                    <p:nvPicPr>
                      <p:cNvPr id="4" name="Object 3" hidden="1">
                        <a:extLst>
                          <a:ext uri="{FF2B5EF4-FFF2-40B4-BE49-F238E27FC236}">
                            <a16:creationId xmlns:a16="http://schemas.microsoft.com/office/drawing/2014/main" id="{832E4BA7-205B-4431-879A-B60A0FD6D20C}"/>
                          </a:ext>
                        </a:extLst>
                      </p:cNvPr>
                      <p:cNvPicPr/>
                      <p:nvPr/>
                    </p:nvPicPr>
                    <p:blipFill>
                      <a:blip r:embed="rId10"/>
                      <a:stretch>
                        <a:fillRect/>
                      </a:stretch>
                    </p:blipFill>
                    <p:spPr>
                      <a:xfrm>
                        <a:off x="1588" y="1588"/>
                        <a:ext cx="1588" cy="1588"/>
                      </a:xfrm>
                      <a:prstGeom prst="rect">
                        <a:avLst/>
                      </a:prstGeom>
                    </p:spPr>
                  </p:pic>
                </p:oleObj>
              </mc:Fallback>
            </mc:AlternateContent>
          </a:graphicData>
        </a:graphic>
      </p:graphicFrame>
      <p:grpSp>
        <p:nvGrpSpPr>
          <p:cNvPr id="11" name="logoimage" hidden="1">
            <a:extLst>
              <a:ext uri="{FF2B5EF4-FFF2-40B4-BE49-F238E27FC236}">
                <a16:creationId xmlns:a16="http://schemas.microsoft.com/office/drawing/2014/main" id="{732728C7-2C89-08A1-41A9-162BDB8C5CB9}"/>
              </a:ext>
            </a:extLst>
          </p:cNvPr>
          <p:cNvGrpSpPr/>
          <p:nvPr userDrawn="1">
            <p:custDataLst>
              <p:tags r:id="rId3"/>
            </p:custDataLst>
          </p:nvPr>
        </p:nvGrpSpPr>
        <p:grpSpPr>
          <a:xfrm>
            <a:off x="549271" y="481160"/>
            <a:ext cx="1893201" cy="585216"/>
            <a:chOff x="549271" y="481160"/>
            <a:chExt cx="1893201" cy="585216"/>
          </a:xfrm>
        </p:grpSpPr>
        <p:sp>
          <p:nvSpPr>
            <p:cNvPr id="14" name="AutoShape 3" hidden="1">
              <a:extLst>
                <a:ext uri="{FF2B5EF4-FFF2-40B4-BE49-F238E27FC236}">
                  <a16:creationId xmlns:a16="http://schemas.microsoft.com/office/drawing/2014/main" id="{DD51008E-BD46-4558-BF00-CDD9F0CE18C6}"/>
                </a:ext>
              </a:extLst>
            </p:cNvPr>
            <p:cNvSpPr>
              <a:spLocks noChangeAspect="1" noChangeArrowheads="1" noTextEdit="1"/>
            </p:cNvSpPr>
            <p:nvPr userDrawn="1"/>
          </p:nvSpPr>
          <p:spPr bwMode="black">
            <a:xfrm>
              <a:off x="549271" y="481160"/>
              <a:ext cx="1893201" cy="585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endParaRPr>
            </a:p>
          </p:txBody>
        </p:sp>
        <p:sp>
          <p:nvSpPr>
            <p:cNvPr id="15" name="Freeform 5" hidden="1">
              <a:extLst>
                <a:ext uri="{FF2B5EF4-FFF2-40B4-BE49-F238E27FC236}">
                  <a16:creationId xmlns:a16="http://schemas.microsoft.com/office/drawing/2014/main" id="{FC37904A-905D-4FD7-8DD4-604C419D9AB5}"/>
                </a:ext>
              </a:extLst>
            </p:cNvPr>
            <p:cNvSpPr>
              <a:spLocks noEditPoints="1"/>
            </p:cNvSpPr>
            <p:nvPr userDrawn="1"/>
          </p:nvSpPr>
          <p:spPr bwMode="black">
            <a:xfrm>
              <a:off x="549271" y="481407"/>
              <a:ext cx="1893201" cy="584969"/>
            </a:xfrm>
            <a:custGeom>
              <a:avLst/>
              <a:gdLst>
                <a:gd name="T0" fmla="*/ 4209 w 15155"/>
                <a:gd name="T1" fmla="*/ 2986 h 4678"/>
                <a:gd name="T2" fmla="*/ 3707 w 15155"/>
                <a:gd name="T3" fmla="*/ 2422 h 4678"/>
                <a:gd name="T4" fmla="*/ 3712 w 15155"/>
                <a:gd name="T5" fmla="*/ 2340 h 4678"/>
                <a:gd name="T6" fmla="*/ 4724 w 15155"/>
                <a:gd name="T7" fmla="*/ 4124 h 4678"/>
                <a:gd name="T8" fmla="*/ 3330 w 15155"/>
                <a:gd name="T9" fmla="*/ 3521 h 4678"/>
                <a:gd name="T10" fmla="*/ 5673 w 15155"/>
                <a:gd name="T11" fmla="*/ 3002 h 4678"/>
                <a:gd name="T12" fmla="*/ 6627 w 15155"/>
                <a:gd name="T13" fmla="*/ 2408 h 4678"/>
                <a:gd name="T14" fmla="*/ 6279 w 15155"/>
                <a:gd name="T15" fmla="*/ 4007 h 4678"/>
                <a:gd name="T16" fmla="*/ 10270 w 15155"/>
                <a:gd name="T17" fmla="*/ 3073 h 4678"/>
                <a:gd name="T18" fmla="*/ 10801 w 15155"/>
                <a:gd name="T19" fmla="*/ 4678 h 4678"/>
                <a:gd name="T20" fmla="*/ 11466 w 15155"/>
                <a:gd name="T21" fmla="*/ 3537 h 4678"/>
                <a:gd name="T22" fmla="*/ 10602 w 15155"/>
                <a:gd name="T23" fmla="*/ 3405 h 4678"/>
                <a:gd name="T24" fmla="*/ 14762 w 15155"/>
                <a:gd name="T25" fmla="*/ 3073 h 4678"/>
                <a:gd name="T26" fmla="*/ 14505 w 15155"/>
                <a:gd name="T27" fmla="*/ 2986 h 4678"/>
                <a:gd name="T28" fmla="*/ 14145 w 15155"/>
                <a:gd name="T29" fmla="*/ 4620 h 4678"/>
                <a:gd name="T30" fmla="*/ 15155 w 15155"/>
                <a:gd name="T31" fmla="*/ 2986 h 4678"/>
                <a:gd name="T32" fmla="*/ 10231 w 15155"/>
                <a:gd name="T33" fmla="*/ 4037 h 4678"/>
                <a:gd name="T34" fmla="*/ 9005 w 15155"/>
                <a:gd name="T35" fmla="*/ 2961 h 4678"/>
                <a:gd name="T36" fmla="*/ 8378 w 15155"/>
                <a:gd name="T37" fmla="*/ 3194 h 4678"/>
                <a:gd name="T38" fmla="*/ 8775 w 15155"/>
                <a:gd name="T39" fmla="*/ 4037 h 4678"/>
                <a:gd name="T40" fmla="*/ 9107 w 15155"/>
                <a:gd name="T41" fmla="*/ 3916 h 4678"/>
                <a:gd name="T42" fmla="*/ 9439 w 15155"/>
                <a:gd name="T43" fmla="*/ 4037 h 4678"/>
                <a:gd name="T44" fmla="*/ 9712 w 15155"/>
                <a:gd name="T45" fmla="*/ 4037 h 4678"/>
                <a:gd name="T46" fmla="*/ 7962 w 15155"/>
                <a:gd name="T47" fmla="*/ 3741 h 4678"/>
                <a:gd name="T48" fmla="*/ 7962 w 15155"/>
                <a:gd name="T49" fmla="*/ 3741 h 4678"/>
                <a:gd name="T50" fmla="*/ 12654 w 15155"/>
                <a:gd name="T51" fmla="*/ 2986 h 4678"/>
                <a:gd name="T52" fmla="*/ 12586 w 15155"/>
                <a:gd name="T53" fmla="*/ 4036 h 4678"/>
                <a:gd name="T54" fmla="*/ 11780 w 15155"/>
                <a:gd name="T55" fmla="*/ 3367 h 4678"/>
                <a:gd name="T56" fmla="*/ 11871 w 15155"/>
                <a:gd name="T57" fmla="*/ 4146 h 4678"/>
                <a:gd name="T58" fmla="*/ 13060 w 15155"/>
                <a:gd name="T59" fmla="*/ 3917 h 4678"/>
                <a:gd name="T60" fmla="*/ 13423 w 15155"/>
                <a:gd name="T61" fmla="*/ 4037 h 4678"/>
                <a:gd name="T62" fmla="*/ 12250 w 15155"/>
                <a:gd name="T63" fmla="*/ 3787 h 4678"/>
                <a:gd name="T64" fmla="*/ 12250 w 15155"/>
                <a:gd name="T65" fmla="*/ 3787 h 4678"/>
                <a:gd name="T66" fmla="*/ 8758 w 15155"/>
                <a:gd name="T67" fmla="*/ 1080 h 4678"/>
                <a:gd name="T68" fmla="*/ 8559 w 15155"/>
                <a:gd name="T69" fmla="*/ 1013 h 4678"/>
                <a:gd name="T70" fmla="*/ 9105 w 15155"/>
                <a:gd name="T71" fmla="*/ 2310 h 4678"/>
                <a:gd name="T72" fmla="*/ 9553 w 15155"/>
                <a:gd name="T73" fmla="*/ 626 h 4678"/>
                <a:gd name="T74" fmla="*/ 9293 w 15155"/>
                <a:gd name="T75" fmla="*/ 713 h 4678"/>
                <a:gd name="T76" fmla="*/ 8947 w 15155"/>
                <a:gd name="T77" fmla="*/ 843 h 4678"/>
                <a:gd name="T78" fmla="*/ 5105 w 15155"/>
                <a:gd name="T79" fmla="*/ 349 h 4678"/>
                <a:gd name="T80" fmla="*/ 3793 w 15155"/>
                <a:gd name="T81" fmla="*/ 882 h 4678"/>
                <a:gd name="T82" fmla="*/ 5848 w 15155"/>
                <a:gd name="T83" fmla="*/ 981 h 4678"/>
                <a:gd name="T84" fmla="*/ 6211 w 15155"/>
                <a:gd name="T85" fmla="*/ 1763 h 4678"/>
                <a:gd name="T86" fmla="*/ 6296 w 15155"/>
                <a:gd name="T87" fmla="*/ 601 h 4678"/>
                <a:gd name="T88" fmla="*/ 5638 w 15155"/>
                <a:gd name="T89" fmla="*/ 833 h 4678"/>
                <a:gd name="T90" fmla="*/ 4836 w 15155"/>
                <a:gd name="T91" fmla="*/ 625 h 4678"/>
                <a:gd name="T92" fmla="*/ 4778 w 15155"/>
                <a:gd name="T93" fmla="*/ 1676 h 4678"/>
                <a:gd name="T94" fmla="*/ 4692 w 15155"/>
                <a:gd name="T95" fmla="*/ 0 h 4678"/>
                <a:gd name="T96" fmla="*/ 3614 w 15155"/>
                <a:gd name="T97" fmla="*/ 221 h 4678"/>
                <a:gd name="T98" fmla="*/ 3236 w 15155"/>
                <a:gd name="T99" fmla="*/ 88 h 4678"/>
                <a:gd name="T100" fmla="*/ 3836 w 15155"/>
                <a:gd name="T101" fmla="*/ 1763 h 4678"/>
                <a:gd name="T102" fmla="*/ 7219 w 15155"/>
                <a:gd name="T103" fmla="*/ 683 h 4678"/>
                <a:gd name="T104" fmla="*/ 7226 w 15155"/>
                <a:gd name="T105" fmla="*/ 598 h 4678"/>
                <a:gd name="T106" fmla="*/ 6952 w 15155"/>
                <a:gd name="T107" fmla="*/ 1361 h 4678"/>
                <a:gd name="T108" fmla="*/ 7720 w 15155"/>
                <a:gd name="T109" fmla="*/ 1446 h 4678"/>
                <a:gd name="T110" fmla="*/ 3049 w 15155"/>
                <a:gd name="T111" fmla="*/ 753 h 4678"/>
                <a:gd name="T112" fmla="*/ 2703 w 15155"/>
                <a:gd name="T113" fmla="*/ 1584 h 4678"/>
                <a:gd name="T114" fmla="*/ 87 w 15155"/>
                <a:gd name="T115" fmla="*/ 88 h 4678"/>
                <a:gd name="T116" fmla="*/ 549 w 15155"/>
                <a:gd name="T117" fmla="*/ 1763 h 4678"/>
                <a:gd name="T118" fmla="*/ 1609 w 15155"/>
                <a:gd name="T119" fmla="*/ 259 h 4678"/>
                <a:gd name="T120" fmla="*/ 2069 w 15155"/>
                <a:gd name="T121" fmla="*/ 1676 h 4678"/>
                <a:gd name="T122" fmla="*/ 2070 w 15155"/>
                <a:gd name="T123" fmla="*/ 0 h 4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155" h="4678">
                  <a:moveTo>
                    <a:pt x="4451" y="3751"/>
                  </a:moveTo>
                  <a:cubicBezTo>
                    <a:pt x="4549" y="3607"/>
                    <a:pt x="4604" y="3438"/>
                    <a:pt x="4609" y="3264"/>
                  </a:cubicBezTo>
                  <a:cubicBezTo>
                    <a:pt x="4611" y="3211"/>
                    <a:pt x="4732" y="3072"/>
                    <a:pt x="4766" y="3072"/>
                  </a:cubicBezTo>
                  <a:cubicBezTo>
                    <a:pt x="4834" y="3072"/>
                    <a:pt x="4834" y="3072"/>
                    <a:pt x="4834" y="3072"/>
                  </a:cubicBezTo>
                  <a:cubicBezTo>
                    <a:pt x="4834" y="2986"/>
                    <a:pt x="4834" y="2986"/>
                    <a:pt x="4834" y="2986"/>
                  </a:cubicBezTo>
                  <a:cubicBezTo>
                    <a:pt x="4209" y="2986"/>
                    <a:pt x="4209" y="2986"/>
                    <a:pt x="4209" y="2986"/>
                  </a:cubicBezTo>
                  <a:cubicBezTo>
                    <a:pt x="4209" y="3073"/>
                    <a:pt x="4209" y="3073"/>
                    <a:pt x="4209" y="3073"/>
                  </a:cubicBezTo>
                  <a:cubicBezTo>
                    <a:pt x="4380" y="3078"/>
                    <a:pt x="4487" y="3175"/>
                    <a:pt x="4487" y="3337"/>
                  </a:cubicBezTo>
                  <a:cubicBezTo>
                    <a:pt x="4487" y="3482"/>
                    <a:pt x="4463" y="3591"/>
                    <a:pt x="4395" y="3702"/>
                  </a:cubicBezTo>
                  <a:cubicBezTo>
                    <a:pt x="4155" y="3489"/>
                    <a:pt x="3882" y="3230"/>
                    <a:pt x="3654" y="2986"/>
                  </a:cubicBezTo>
                  <a:cubicBezTo>
                    <a:pt x="3501" y="2928"/>
                    <a:pt x="3404" y="2814"/>
                    <a:pt x="3404" y="2673"/>
                  </a:cubicBezTo>
                  <a:cubicBezTo>
                    <a:pt x="3404" y="2514"/>
                    <a:pt x="3518" y="2422"/>
                    <a:pt x="3707" y="2422"/>
                  </a:cubicBezTo>
                  <a:cubicBezTo>
                    <a:pt x="3942" y="2422"/>
                    <a:pt x="4116" y="2659"/>
                    <a:pt x="4116" y="2777"/>
                  </a:cubicBezTo>
                  <a:cubicBezTo>
                    <a:pt x="4191" y="2777"/>
                    <a:pt x="4191" y="2777"/>
                    <a:pt x="4191" y="2777"/>
                  </a:cubicBezTo>
                  <a:cubicBezTo>
                    <a:pt x="4191" y="2362"/>
                    <a:pt x="4191" y="2362"/>
                    <a:pt x="4191" y="2362"/>
                  </a:cubicBezTo>
                  <a:cubicBezTo>
                    <a:pt x="4116" y="2362"/>
                    <a:pt x="4116" y="2362"/>
                    <a:pt x="4116" y="2362"/>
                  </a:cubicBezTo>
                  <a:cubicBezTo>
                    <a:pt x="4097" y="2391"/>
                    <a:pt x="4074" y="2393"/>
                    <a:pt x="4034" y="2393"/>
                  </a:cubicBezTo>
                  <a:cubicBezTo>
                    <a:pt x="3959" y="2393"/>
                    <a:pt x="3874" y="2340"/>
                    <a:pt x="3712" y="2340"/>
                  </a:cubicBezTo>
                  <a:cubicBezTo>
                    <a:pt x="3453" y="2340"/>
                    <a:pt x="3288" y="2480"/>
                    <a:pt x="3288" y="2732"/>
                  </a:cubicBezTo>
                  <a:cubicBezTo>
                    <a:pt x="3288" y="2887"/>
                    <a:pt x="3346" y="2991"/>
                    <a:pt x="3431" y="3100"/>
                  </a:cubicBezTo>
                  <a:cubicBezTo>
                    <a:pt x="3253" y="3219"/>
                    <a:pt x="3146" y="3420"/>
                    <a:pt x="3148" y="3634"/>
                  </a:cubicBezTo>
                  <a:cubicBezTo>
                    <a:pt x="3148" y="3944"/>
                    <a:pt x="3421" y="4155"/>
                    <a:pt x="3707" y="4155"/>
                  </a:cubicBezTo>
                  <a:cubicBezTo>
                    <a:pt x="3966" y="4155"/>
                    <a:pt x="4145" y="4080"/>
                    <a:pt x="4286" y="3944"/>
                  </a:cubicBezTo>
                  <a:cubicBezTo>
                    <a:pt x="4431" y="4078"/>
                    <a:pt x="4552" y="4124"/>
                    <a:pt x="4724" y="4124"/>
                  </a:cubicBezTo>
                  <a:cubicBezTo>
                    <a:pt x="4913" y="4124"/>
                    <a:pt x="4913" y="4124"/>
                    <a:pt x="4913" y="4124"/>
                  </a:cubicBezTo>
                  <a:cubicBezTo>
                    <a:pt x="4913" y="4036"/>
                    <a:pt x="4913" y="4036"/>
                    <a:pt x="4913" y="4036"/>
                  </a:cubicBezTo>
                  <a:cubicBezTo>
                    <a:pt x="4809" y="4036"/>
                    <a:pt x="4809" y="4036"/>
                    <a:pt x="4809" y="4036"/>
                  </a:cubicBezTo>
                  <a:cubicBezTo>
                    <a:pt x="4685" y="3947"/>
                    <a:pt x="4565" y="3852"/>
                    <a:pt x="4451" y="3751"/>
                  </a:cubicBezTo>
                  <a:close/>
                  <a:moveTo>
                    <a:pt x="3851" y="4015"/>
                  </a:moveTo>
                  <a:cubicBezTo>
                    <a:pt x="3599" y="4015"/>
                    <a:pt x="3330" y="3772"/>
                    <a:pt x="3330" y="3521"/>
                  </a:cubicBezTo>
                  <a:cubicBezTo>
                    <a:pt x="3330" y="3339"/>
                    <a:pt x="3378" y="3243"/>
                    <a:pt x="3470" y="3148"/>
                  </a:cubicBezTo>
                  <a:cubicBezTo>
                    <a:pt x="3707" y="3414"/>
                    <a:pt x="3962" y="3664"/>
                    <a:pt x="4233" y="3896"/>
                  </a:cubicBezTo>
                  <a:cubicBezTo>
                    <a:pt x="4134" y="3971"/>
                    <a:pt x="4008" y="4015"/>
                    <a:pt x="3851" y="4015"/>
                  </a:cubicBezTo>
                  <a:close/>
                  <a:moveTo>
                    <a:pt x="6279" y="4007"/>
                  </a:moveTo>
                  <a:cubicBezTo>
                    <a:pt x="5920" y="4007"/>
                    <a:pt x="5707" y="3758"/>
                    <a:pt x="5678" y="3450"/>
                  </a:cubicBezTo>
                  <a:cubicBezTo>
                    <a:pt x="5664" y="3301"/>
                    <a:pt x="5663" y="3151"/>
                    <a:pt x="5673" y="3002"/>
                  </a:cubicBezTo>
                  <a:cubicBezTo>
                    <a:pt x="5705" y="2605"/>
                    <a:pt x="5887" y="2435"/>
                    <a:pt x="6192" y="2435"/>
                  </a:cubicBezTo>
                  <a:cubicBezTo>
                    <a:pt x="6523" y="2435"/>
                    <a:pt x="6726" y="2803"/>
                    <a:pt x="6726" y="2985"/>
                  </a:cubicBezTo>
                  <a:cubicBezTo>
                    <a:pt x="6801" y="2985"/>
                    <a:pt x="6801" y="2985"/>
                    <a:pt x="6801" y="2985"/>
                  </a:cubicBezTo>
                  <a:cubicBezTo>
                    <a:pt x="6801" y="2362"/>
                    <a:pt x="6801" y="2362"/>
                    <a:pt x="6801" y="2362"/>
                  </a:cubicBezTo>
                  <a:cubicBezTo>
                    <a:pt x="6736" y="2362"/>
                    <a:pt x="6736" y="2362"/>
                    <a:pt x="6736" y="2362"/>
                  </a:cubicBezTo>
                  <a:cubicBezTo>
                    <a:pt x="6709" y="2393"/>
                    <a:pt x="6683" y="2408"/>
                    <a:pt x="6627" y="2408"/>
                  </a:cubicBezTo>
                  <a:cubicBezTo>
                    <a:pt x="6489" y="2408"/>
                    <a:pt x="6370" y="2330"/>
                    <a:pt x="6181" y="2330"/>
                  </a:cubicBezTo>
                  <a:cubicBezTo>
                    <a:pt x="5687" y="2330"/>
                    <a:pt x="5392" y="2732"/>
                    <a:pt x="5392" y="3236"/>
                  </a:cubicBezTo>
                  <a:cubicBezTo>
                    <a:pt x="5392" y="3740"/>
                    <a:pt x="5719" y="4156"/>
                    <a:pt x="6225" y="4156"/>
                  </a:cubicBezTo>
                  <a:cubicBezTo>
                    <a:pt x="6577" y="4156"/>
                    <a:pt x="6824" y="3967"/>
                    <a:pt x="6937" y="3652"/>
                  </a:cubicBezTo>
                  <a:cubicBezTo>
                    <a:pt x="6845" y="3652"/>
                    <a:pt x="6845" y="3652"/>
                    <a:pt x="6845" y="3652"/>
                  </a:cubicBezTo>
                  <a:cubicBezTo>
                    <a:pt x="6731" y="3884"/>
                    <a:pt x="6583" y="4007"/>
                    <a:pt x="6279" y="4007"/>
                  </a:cubicBezTo>
                  <a:close/>
                  <a:moveTo>
                    <a:pt x="11018" y="2957"/>
                  </a:moveTo>
                  <a:cubicBezTo>
                    <a:pt x="10830" y="2957"/>
                    <a:pt x="10704" y="3037"/>
                    <a:pt x="10605" y="3221"/>
                  </a:cubicBezTo>
                  <a:cubicBezTo>
                    <a:pt x="10566" y="2986"/>
                    <a:pt x="10566" y="2986"/>
                    <a:pt x="10566" y="2986"/>
                  </a:cubicBezTo>
                  <a:cubicBezTo>
                    <a:pt x="10195" y="2986"/>
                    <a:pt x="10195" y="2986"/>
                    <a:pt x="10195" y="2986"/>
                  </a:cubicBezTo>
                  <a:cubicBezTo>
                    <a:pt x="10195" y="3073"/>
                    <a:pt x="10195" y="3073"/>
                    <a:pt x="10195" y="3073"/>
                  </a:cubicBezTo>
                  <a:cubicBezTo>
                    <a:pt x="10270" y="3073"/>
                    <a:pt x="10270" y="3073"/>
                    <a:pt x="10270" y="3073"/>
                  </a:cubicBezTo>
                  <a:cubicBezTo>
                    <a:pt x="10304" y="3073"/>
                    <a:pt x="10391" y="3158"/>
                    <a:pt x="10391" y="3194"/>
                  </a:cubicBezTo>
                  <a:cubicBezTo>
                    <a:pt x="10391" y="4470"/>
                    <a:pt x="10391" y="4470"/>
                    <a:pt x="10391" y="4470"/>
                  </a:cubicBezTo>
                  <a:cubicBezTo>
                    <a:pt x="10391" y="4508"/>
                    <a:pt x="10304" y="4591"/>
                    <a:pt x="10270" y="4591"/>
                  </a:cubicBezTo>
                  <a:cubicBezTo>
                    <a:pt x="10195" y="4591"/>
                    <a:pt x="10195" y="4591"/>
                    <a:pt x="10195" y="4591"/>
                  </a:cubicBezTo>
                  <a:cubicBezTo>
                    <a:pt x="10195" y="4678"/>
                    <a:pt x="10195" y="4678"/>
                    <a:pt x="10195" y="4678"/>
                  </a:cubicBezTo>
                  <a:cubicBezTo>
                    <a:pt x="10801" y="4678"/>
                    <a:pt x="10801" y="4678"/>
                    <a:pt x="10801" y="4678"/>
                  </a:cubicBezTo>
                  <a:cubicBezTo>
                    <a:pt x="10801" y="4591"/>
                    <a:pt x="10801" y="4591"/>
                    <a:pt x="10801" y="4591"/>
                  </a:cubicBezTo>
                  <a:cubicBezTo>
                    <a:pt x="10726" y="4591"/>
                    <a:pt x="10726" y="4591"/>
                    <a:pt x="10726" y="4591"/>
                  </a:cubicBezTo>
                  <a:cubicBezTo>
                    <a:pt x="10694" y="4591"/>
                    <a:pt x="10605" y="4508"/>
                    <a:pt x="10605" y="4470"/>
                  </a:cubicBezTo>
                  <a:cubicBezTo>
                    <a:pt x="10605" y="3922"/>
                    <a:pt x="10605" y="3922"/>
                    <a:pt x="10605" y="3922"/>
                  </a:cubicBezTo>
                  <a:cubicBezTo>
                    <a:pt x="10687" y="4070"/>
                    <a:pt x="10793" y="4147"/>
                    <a:pt x="10994" y="4147"/>
                  </a:cubicBezTo>
                  <a:cubicBezTo>
                    <a:pt x="11272" y="4147"/>
                    <a:pt x="11466" y="3888"/>
                    <a:pt x="11466" y="3537"/>
                  </a:cubicBezTo>
                  <a:cubicBezTo>
                    <a:pt x="11466" y="3186"/>
                    <a:pt x="11297" y="2957"/>
                    <a:pt x="11018" y="2957"/>
                  </a:cubicBezTo>
                  <a:close/>
                  <a:moveTo>
                    <a:pt x="11246" y="3722"/>
                  </a:moveTo>
                  <a:cubicBezTo>
                    <a:pt x="11222" y="3903"/>
                    <a:pt x="11130" y="4027"/>
                    <a:pt x="10934" y="4027"/>
                  </a:cubicBezTo>
                  <a:cubicBezTo>
                    <a:pt x="10753" y="4029"/>
                    <a:pt x="10604" y="3884"/>
                    <a:pt x="10602" y="3703"/>
                  </a:cubicBezTo>
                  <a:cubicBezTo>
                    <a:pt x="10602" y="3701"/>
                    <a:pt x="10602" y="3698"/>
                    <a:pt x="10602" y="3695"/>
                  </a:cubicBezTo>
                  <a:cubicBezTo>
                    <a:pt x="10602" y="3405"/>
                    <a:pt x="10602" y="3405"/>
                    <a:pt x="10602" y="3405"/>
                  </a:cubicBezTo>
                  <a:cubicBezTo>
                    <a:pt x="10658" y="3225"/>
                    <a:pt x="10767" y="3092"/>
                    <a:pt x="10961" y="3092"/>
                  </a:cubicBezTo>
                  <a:cubicBezTo>
                    <a:pt x="11125" y="3092"/>
                    <a:pt x="11224" y="3208"/>
                    <a:pt x="11249" y="3390"/>
                  </a:cubicBezTo>
                  <a:cubicBezTo>
                    <a:pt x="11262" y="3500"/>
                    <a:pt x="11261" y="3612"/>
                    <a:pt x="11246" y="3722"/>
                  </a:cubicBezTo>
                  <a:close/>
                  <a:moveTo>
                    <a:pt x="14693" y="2986"/>
                  </a:moveTo>
                  <a:cubicBezTo>
                    <a:pt x="14693" y="3073"/>
                    <a:pt x="14693" y="3073"/>
                    <a:pt x="14693" y="3073"/>
                  </a:cubicBezTo>
                  <a:cubicBezTo>
                    <a:pt x="14762" y="3073"/>
                    <a:pt x="14762" y="3073"/>
                    <a:pt x="14762" y="3073"/>
                  </a:cubicBezTo>
                  <a:cubicBezTo>
                    <a:pt x="14794" y="3073"/>
                    <a:pt x="14864" y="3153"/>
                    <a:pt x="14862" y="3199"/>
                  </a:cubicBezTo>
                  <a:cubicBezTo>
                    <a:pt x="14610" y="3758"/>
                    <a:pt x="14610" y="3758"/>
                    <a:pt x="14610" y="3758"/>
                  </a:cubicBezTo>
                  <a:cubicBezTo>
                    <a:pt x="14335" y="3196"/>
                    <a:pt x="14335" y="3196"/>
                    <a:pt x="14335" y="3196"/>
                  </a:cubicBezTo>
                  <a:cubicBezTo>
                    <a:pt x="14335" y="3154"/>
                    <a:pt x="14403" y="3073"/>
                    <a:pt x="14434" y="3073"/>
                  </a:cubicBezTo>
                  <a:cubicBezTo>
                    <a:pt x="14505" y="3073"/>
                    <a:pt x="14505" y="3073"/>
                    <a:pt x="14505" y="3073"/>
                  </a:cubicBezTo>
                  <a:cubicBezTo>
                    <a:pt x="14505" y="2986"/>
                    <a:pt x="14505" y="2986"/>
                    <a:pt x="14505" y="2986"/>
                  </a:cubicBezTo>
                  <a:cubicBezTo>
                    <a:pt x="13889" y="2986"/>
                    <a:pt x="13889" y="2986"/>
                    <a:pt x="13889" y="2986"/>
                  </a:cubicBezTo>
                  <a:cubicBezTo>
                    <a:pt x="13889" y="3073"/>
                    <a:pt x="13889" y="3073"/>
                    <a:pt x="13889" y="3073"/>
                  </a:cubicBezTo>
                  <a:cubicBezTo>
                    <a:pt x="13940" y="3073"/>
                    <a:pt x="13940" y="3073"/>
                    <a:pt x="13940" y="3073"/>
                  </a:cubicBezTo>
                  <a:cubicBezTo>
                    <a:pt x="13969" y="3073"/>
                    <a:pt x="14068" y="3167"/>
                    <a:pt x="14087" y="3204"/>
                  </a:cubicBezTo>
                  <a:cubicBezTo>
                    <a:pt x="14489" y="3995"/>
                    <a:pt x="14489" y="3995"/>
                    <a:pt x="14489" y="3995"/>
                  </a:cubicBezTo>
                  <a:cubicBezTo>
                    <a:pt x="14145" y="4620"/>
                    <a:pt x="14145" y="4620"/>
                    <a:pt x="14145" y="4620"/>
                  </a:cubicBezTo>
                  <a:cubicBezTo>
                    <a:pt x="14245" y="4671"/>
                    <a:pt x="14245" y="4671"/>
                    <a:pt x="14245" y="4671"/>
                  </a:cubicBezTo>
                  <a:cubicBezTo>
                    <a:pt x="14584" y="4030"/>
                    <a:pt x="14584" y="4030"/>
                    <a:pt x="14584" y="4030"/>
                  </a:cubicBezTo>
                  <a:cubicBezTo>
                    <a:pt x="14968" y="3199"/>
                    <a:pt x="14968" y="3199"/>
                    <a:pt x="14968" y="3199"/>
                  </a:cubicBezTo>
                  <a:cubicBezTo>
                    <a:pt x="14993" y="3161"/>
                    <a:pt x="15075" y="3073"/>
                    <a:pt x="15102" y="3073"/>
                  </a:cubicBezTo>
                  <a:cubicBezTo>
                    <a:pt x="15155" y="3073"/>
                    <a:pt x="15155" y="3073"/>
                    <a:pt x="15155" y="3073"/>
                  </a:cubicBezTo>
                  <a:cubicBezTo>
                    <a:pt x="15155" y="2986"/>
                    <a:pt x="15155" y="2986"/>
                    <a:pt x="15155" y="2986"/>
                  </a:cubicBezTo>
                  <a:lnTo>
                    <a:pt x="14693" y="2986"/>
                  </a:lnTo>
                  <a:close/>
                  <a:moveTo>
                    <a:pt x="9712" y="4037"/>
                  </a:moveTo>
                  <a:cubicBezTo>
                    <a:pt x="9647" y="4037"/>
                    <a:pt x="9647" y="4037"/>
                    <a:pt x="9647" y="4037"/>
                  </a:cubicBezTo>
                  <a:cubicBezTo>
                    <a:pt x="9647" y="4124"/>
                    <a:pt x="9647" y="4124"/>
                    <a:pt x="9647" y="4124"/>
                  </a:cubicBezTo>
                  <a:cubicBezTo>
                    <a:pt x="10231" y="4124"/>
                    <a:pt x="10231" y="4124"/>
                    <a:pt x="10231" y="4124"/>
                  </a:cubicBezTo>
                  <a:cubicBezTo>
                    <a:pt x="10231" y="4037"/>
                    <a:pt x="10231" y="4037"/>
                    <a:pt x="10231" y="4037"/>
                  </a:cubicBezTo>
                  <a:cubicBezTo>
                    <a:pt x="10165" y="4037"/>
                    <a:pt x="10165" y="4037"/>
                    <a:pt x="10165" y="4037"/>
                  </a:cubicBezTo>
                  <a:cubicBezTo>
                    <a:pt x="10131" y="4037"/>
                    <a:pt x="10044" y="3954"/>
                    <a:pt x="10044" y="3916"/>
                  </a:cubicBezTo>
                  <a:cubicBezTo>
                    <a:pt x="10044" y="3288"/>
                    <a:pt x="10044" y="3288"/>
                    <a:pt x="10044" y="3288"/>
                  </a:cubicBezTo>
                  <a:cubicBezTo>
                    <a:pt x="10044" y="3080"/>
                    <a:pt x="9904" y="2964"/>
                    <a:pt x="9732" y="2964"/>
                  </a:cubicBezTo>
                  <a:cubicBezTo>
                    <a:pt x="9538" y="2964"/>
                    <a:pt x="9448" y="3066"/>
                    <a:pt x="9308" y="3204"/>
                  </a:cubicBezTo>
                  <a:cubicBezTo>
                    <a:pt x="9287" y="3044"/>
                    <a:pt x="9158" y="2961"/>
                    <a:pt x="9005" y="2961"/>
                  </a:cubicBezTo>
                  <a:cubicBezTo>
                    <a:pt x="8804" y="2961"/>
                    <a:pt x="8720" y="3068"/>
                    <a:pt x="8589" y="3206"/>
                  </a:cubicBezTo>
                  <a:cubicBezTo>
                    <a:pt x="8544" y="2986"/>
                    <a:pt x="8544" y="2986"/>
                    <a:pt x="8544" y="2986"/>
                  </a:cubicBezTo>
                  <a:cubicBezTo>
                    <a:pt x="8192" y="2986"/>
                    <a:pt x="8192" y="2986"/>
                    <a:pt x="8192" y="2986"/>
                  </a:cubicBezTo>
                  <a:cubicBezTo>
                    <a:pt x="8192" y="3073"/>
                    <a:pt x="8192" y="3073"/>
                    <a:pt x="8192" y="3073"/>
                  </a:cubicBezTo>
                  <a:cubicBezTo>
                    <a:pt x="8257" y="3073"/>
                    <a:pt x="8257" y="3073"/>
                    <a:pt x="8257" y="3073"/>
                  </a:cubicBezTo>
                  <a:cubicBezTo>
                    <a:pt x="8291" y="3073"/>
                    <a:pt x="8378" y="3158"/>
                    <a:pt x="8378" y="3194"/>
                  </a:cubicBezTo>
                  <a:cubicBezTo>
                    <a:pt x="8378" y="3916"/>
                    <a:pt x="8378" y="3916"/>
                    <a:pt x="8378" y="3916"/>
                  </a:cubicBezTo>
                  <a:cubicBezTo>
                    <a:pt x="8378" y="3954"/>
                    <a:pt x="8291" y="4037"/>
                    <a:pt x="8257" y="4037"/>
                  </a:cubicBezTo>
                  <a:cubicBezTo>
                    <a:pt x="8192" y="4037"/>
                    <a:pt x="8192" y="4037"/>
                    <a:pt x="8192" y="4037"/>
                  </a:cubicBezTo>
                  <a:cubicBezTo>
                    <a:pt x="8192" y="4124"/>
                    <a:pt x="8192" y="4124"/>
                    <a:pt x="8192" y="4124"/>
                  </a:cubicBezTo>
                  <a:cubicBezTo>
                    <a:pt x="8775" y="4124"/>
                    <a:pt x="8775" y="4124"/>
                    <a:pt x="8775" y="4124"/>
                  </a:cubicBezTo>
                  <a:cubicBezTo>
                    <a:pt x="8775" y="4037"/>
                    <a:pt x="8775" y="4037"/>
                    <a:pt x="8775" y="4037"/>
                  </a:cubicBezTo>
                  <a:cubicBezTo>
                    <a:pt x="8710" y="4037"/>
                    <a:pt x="8710" y="4037"/>
                    <a:pt x="8710" y="4037"/>
                  </a:cubicBezTo>
                  <a:cubicBezTo>
                    <a:pt x="8676" y="4037"/>
                    <a:pt x="8589" y="3954"/>
                    <a:pt x="8589" y="3916"/>
                  </a:cubicBezTo>
                  <a:cubicBezTo>
                    <a:pt x="8589" y="3330"/>
                    <a:pt x="8589" y="3330"/>
                    <a:pt x="8589" y="3330"/>
                  </a:cubicBezTo>
                  <a:cubicBezTo>
                    <a:pt x="8589" y="3252"/>
                    <a:pt x="8775" y="3099"/>
                    <a:pt x="8925" y="3099"/>
                  </a:cubicBezTo>
                  <a:cubicBezTo>
                    <a:pt x="9049" y="3099"/>
                    <a:pt x="9107" y="3177"/>
                    <a:pt x="9107" y="3288"/>
                  </a:cubicBezTo>
                  <a:cubicBezTo>
                    <a:pt x="9107" y="3916"/>
                    <a:pt x="9107" y="3916"/>
                    <a:pt x="9107" y="3916"/>
                  </a:cubicBezTo>
                  <a:cubicBezTo>
                    <a:pt x="9107" y="3954"/>
                    <a:pt x="9020" y="4037"/>
                    <a:pt x="8986" y="4037"/>
                  </a:cubicBezTo>
                  <a:cubicBezTo>
                    <a:pt x="8921" y="4037"/>
                    <a:pt x="8921" y="4037"/>
                    <a:pt x="8921" y="4037"/>
                  </a:cubicBezTo>
                  <a:cubicBezTo>
                    <a:pt x="8921" y="4124"/>
                    <a:pt x="8921" y="4124"/>
                    <a:pt x="8921" y="4124"/>
                  </a:cubicBezTo>
                  <a:cubicBezTo>
                    <a:pt x="9504" y="4124"/>
                    <a:pt x="9504" y="4124"/>
                    <a:pt x="9504" y="4124"/>
                  </a:cubicBezTo>
                  <a:cubicBezTo>
                    <a:pt x="9504" y="4037"/>
                    <a:pt x="9504" y="4037"/>
                    <a:pt x="9504" y="4037"/>
                  </a:cubicBezTo>
                  <a:cubicBezTo>
                    <a:pt x="9439" y="4037"/>
                    <a:pt x="9439" y="4037"/>
                    <a:pt x="9439" y="4037"/>
                  </a:cubicBezTo>
                  <a:cubicBezTo>
                    <a:pt x="9405" y="4037"/>
                    <a:pt x="9318" y="3954"/>
                    <a:pt x="9318" y="3916"/>
                  </a:cubicBezTo>
                  <a:cubicBezTo>
                    <a:pt x="9318" y="3323"/>
                    <a:pt x="9318" y="3323"/>
                    <a:pt x="9318" y="3323"/>
                  </a:cubicBezTo>
                  <a:cubicBezTo>
                    <a:pt x="9318" y="3246"/>
                    <a:pt x="9504" y="3101"/>
                    <a:pt x="9654" y="3101"/>
                  </a:cubicBezTo>
                  <a:cubicBezTo>
                    <a:pt x="9778" y="3101"/>
                    <a:pt x="9833" y="3178"/>
                    <a:pt x="9833" y="3289"/>
                  </a:cubicBezTo>
                  <a:cubicBezTo>
                    <a:pt x="9833" y="3917"/>
                    <a:pt x="9833" y="3917"/>
                    <a:pt x="9833" y="3917"/>
                  </a:cubicBezTo>
                  <a:cubicBezTo>
                    <a:pt x="9833" y="3954"/>
                    <a:pt x="9746" y="4037"/>
                    <a:pt x="9712" y="4037"/>
                  </a:cubicBezTo>
                  <a:close/>
                  <a:moveTo>
                    <a:pt x="7623" y="2957"/>
                  </a:moveTo>
                  <a:cubicBezTo>
                    <a:pt x="7320" y="2957"/>
                    <a:pt x="7051" y="3184"/>
                    <a:pt x="7051" y="3555"/>
                  </a:cubicBezTo>
                  <a:cubicBezTo>
                    <a:pt x="7051" y="3926"/>
                    <a:pt x="7320" y="4156"/>
                    <a:pt x="7623" y="4156"/>
                  </a:cubicBezTo>
                  <a:cubicBezTo>
                    <a:pt x="7925" y="4156"/>
                    <a:pt x="8192" y="3926"/>
                    <a:pt x="8192" y="3555"/>
                  </a:cubicBezTo>
                  <a:cubicBezTo>
                    <a:pt x="8192" y="3185"/>
                    <a:pt x="7925" y="2957"/>
                    <a:pt x="7623" y="2957"/>
                  </a:cubicBezTo>
                  <a:close/>
                  <a:moveTo>
                    <a:pt x="7962" y="3741"/>
                  </a:moveTo>
                  <a:cubicBezTo>
                    <a:pt x="7940" y="3920"/>
                    <a:pt x="7841" y="4044"/>
                    <a:pt x="7625" y="4044"/>
                  </a:cubicBezTo>
                  <a:cubicBezTo>
                    <a:pt x="7415" y="4044"/>
                    <a:pt x="7315" y="3916"/>
                    <a:pt x="7289" y="3739"/>
                  </a:cubicBezTo>
                  <a:cubicBezTo>
                    <a:pt x="7272" y="3613"/>
                    <a:pt x="7272" y="3485"/>
                    <a:pt x="7289" y="3359"/>
                  </a:cubicBezTo>
                  <a:cubicBezTo>
                    <a:pt x="7315" y="3177"/>
                    <a:pt x="7420" y="3056"/>
                    <a:pt x="7625" y="3056"/>
                  </a:cubicBezTo>
                  <a:cubicBezTo>
                    <a:pt x="7839" y="3056"/>
                    <a:pt x="7940" y="3177"/>
                    <a:pt x="7962" y="3361"/>
                  </a:cubicBezTo>
                  <a:cubicBezTo>
                    <a:pt x="7976" y="3487"/>
                    <a:pt x="7976" y="3615"/>
                    <a:pt x="7962" y="3741"/>
                  </a:cubicBezTo>
                  <a:close/>
                  <a:moveTo>
                    <a:pt x="13826" y="3916"/>
                  </a:moveTo>
                  <a:cubicBezTo>
                    <a:pt x="13826" y="3288"/>
                    <a:pt x="13826" y="3288"/>
                    <a:pt x="13826" y="3288"/>
                  </a:cubicBezTo>
                  <a:cubicBezTo>
                    <a:pt x="13826" y="3092"/>
                    <a:pt x="13685" y="2961"/>
                    <a:pt x="13509" y="2961"/>
                  </a:cubicBezTo>
                  <a:cubicBezTo>
                    <a:pt x="13303" y="2961"/>
                    <a:pt x="13196" y="3080"/>
                    <a:pt x="13058" y="3221"/>
                  </a:cubicBezTo>
                  <a:cubicBezTo>
                    <a:pt x="13016" y="2986"/>
                    <a:pt x="13016" y="2986"/>
                    <a:pt x="13016" y="2986"/>
                  </a:cubicBezTo>
                  <a:cubicBezTo>
                    <a:pt x="12654" y="2986"/>
                    <a:pt x="12654" y="2986"/>
                    <a:pt x="12654" y="2986"/>
                  </a:cubicBezTo>
                  <a:cubicBezTo>
                    <a:pt x="12654" y="3073"/>
                    <a:pt x="12654" y="3073"/>
                    <a:pt x="12654" y="3073"/>
                  </a:cubicBezTo>
                  <a:cubicBezTo>
                    <a:pt x="12724" y="3073"/>
                    <a:pt x="12724" y="3073"/>
                    <a:pt x="12724" y="3073"/>
                  </a:cubicBezTo>
                  <a:cubicBezTo>
                    <a:pt x="12758" y="3073"/>
                    <a:pt x="12850" y="3158"/>
                    <a:pt x="12850" y="3194"/>
                  </a:cubicBezTo>
                  <a:cubicBezTo>
                    <a:pt x="12850" y="3915"/>
                    <a:pt x="12850" y="3915"/>
                    <a:pt x="12850" y="3915"/>
                  </a:cubicBezTo>
                  <a:cubicBezTo>
                    <a:pt x="12850" y="3954"/>
                    <a:pt x="12758" y="4036"/>
                    <a:pt x="12724" y="4036"/>
                  </a:cubicBezTo>
                  <a:cubicBezTo>
                    <a:pt x="12586" y="4036"/>
                    <a:pt x="12586" y="4036"/>
                    <a:pt x="12586" y="4036"/>
                  </a:cubicBezTo>
                  <a:cubicBezTo>
                    <a:pt x="12555" y="4036"/>
                    <a:pt x="12460" y="3954"/>
                    <a:pt x="12460" y="3915"/>
                  </a:cubicBezTo>
                  <a:cubicBezTo>
                    <a:pt x="12460" y="3302"/>
                    <a:pt x="12460" y="3302"/>
                    <a:pt x="12460" y="3302"/>
                  </a:cubicBezTo>
                  <a:cubicBezTo>
                    <a:pt x="12460" y="3077"/>
                    <a:pt x="12267" y="2956"/>
                    <a:pt x="12020" y="2956"/>
                  </a:cubicBezTo>
                  <a:cubicBezTo>
                    <a:pt x="11787" y="2956"/>
                    <a:pt x="11639" y="3041"/>
                    <a:pt x="11545" y="3138"/>
                  </a:cubicBezTo>
                  <a:cubicBezTo>
                    <a:pt x="11698" y="3367"/>
                    <a:pt x="11698" y="3367"/>
                    <a:pt x="11698" y="3367"/>
                  </a:cubicBezTo>
                  <a:cubicBezTo>
                    <a:pt x="11780" y="3367"/>
                    <a:pt x="11780" y="3367"/>
                    <a:pt x="11780" y="3367"/>
                  </a:cubicBezTo>
                  <a:cubicBezTo>
                    <a:pt x="11695" y="3171"/>
                    <a:pt x="11773" y="3041"/>
                    <a:pt x="11969" y="3041"/>
                  </a:cubicBezTo>
                  <a:cubicBezTo>
                    <a:pt x="12175" y="3041"/>
                    <a:pt x="12252" y="3138"/>
                    <a:pt x="12250" y="3300"/>
                  </a:cubicBezTo>
                  <a:cubicBezTo>
                    <a:pt x="12247" y="3435"/>
                    <a:pt x="12247" y="3435"/>
                    <a:pt x="12247" y="3435"/>
                  </a:cubicBezTo>
                  <a:cubicBezTo>
                    <a:pt x="11952" y="3496"/>
                    <a:pt x="11952" y="3496"/>
                    <a:pt x="11952" y="3496"/>
                  </a:cubicBezTo>
                  <a:cubicBezTo>
                    <a:pt x="11790" y="3531"/>
                    <a:pt x="11578" y="3608"/>
                    <a:pt x="11578" y="3836"/>
                  </a:cubicBezTo>
                  <a:cubicBezTo>
                    <a:pt x="11578" y="4023"/>
                    <a:pt x="11714" y="4146"/>
                    <a:pt x="11871" y="4146"/>
                  </a:cubicBezTo>
                  <a:cubicBezTo>
                    <a:pt x="12041" y="4146"/>
                    <a:pt x="12162" y="4008"/>
                    <a:pt x="12254" y="3890"/>
                  </a:cubicBezTo>
                  <a:cubicBezTo>
                    <a:pt x="12283" y="4125"/>
                    <a:pt x="12283" y="4125"/>
                    <a:pt x="12283" y="4125"/>
                  </a:cubicBezTo>
                  <a:cubicBezTo>
                    <a:pt x="13251" y="4125"/>
                    <a:pt x="13251" y="4125"/>
                    <a:pt x="13251" y="4125"/>
                  </a:cubicBezTo>
                  <a:cubicBezTo>
                    <a:pt x="13251" y="4038"/>
                    <a:pt x="13251" y="4038"/>
                    <a:pt x="13251" y="4038"/>
                  </a:cubicBezTo>
                  <a:cubicBezTo>
                    <a:pt x="13186" y="4038"/>
                    <a:pt x="13186" y="4038"/>
                    <a:pt x="13186" y="4038"/>
                  </a:cubicBezTo>
                  <a:cubicBezTo>
                    <a:pt x="13152" y="4038"/>
                    <a:pt x="13060" y="3955"/>
                    <a:pt x="13060" y="3917"/>
                  </a:cubicBezTo>
                  <a:cubicBezTo>
                    <a:pt x="13060" y="3342"/>
                    <a:pt x="13060" y="3342"/>
                    <a:pt x="13060" y="3342"/>
                  </a:cubicBezTo>
                  <a:cubicBezTo>
                    <a:pt x="13060" y="3264"/>
                    <a:pt x="13271" y="3104"/>
                    <a:pt x="13433" y="3104"/>
                  </a:cubicBezTo>
                  <a:cubicBezTo>
                    <a:pt x="13557" y="3104"/>
                    <a:pt x="13615" y="3190"/>
                    <a:pt x="13615" y="3301"/>
                  </a:cubicBezTo>
                  <a:cubicBezTo>
                    <a:pt x="13615" y="3916"/>
                    <a:pt x="13615" y="3916"/>
                    <a:pt x="13615" y="3916"/>
                  </a:cubicBezTo>
                  <a:cubicBezTo>
                    <a:pt x="13615" y="3954"/>
                    <a:pt x="13523" y="4037"/>
                    <a:pt x="13489" y="4037"/>
                  </a:cubicBezTo>
                  <a:cubicBezTo>
                    <a:pt x="13423" y="4037"/>
                    <a:pt x="13423" y="4037"/>
                    <a:pt x="13423" y="4037"/>
                  </a:cubicBezTo>
                  <a:cubicBezTo>
                    <a:pt x="13423" y="4124"/>
                    <a:pt x="13423" y="4124"/>
                    <a:pt x="13423" y="4124"/>
                  </a:cubicBezTo>
                  <a:cubicBezTo>
                    <a:pt x="14022" y="4124"/>
                    <a:pt x="14022" y="4124"/>
                    <a:pt x="14022" y="4124"/>
                  </a:cubicBezTo>
                  <a:cubicBezTo>
                    <a:pt x="14022" y="4037"/>
                    <a:pt x="14022" y="4037"/>
                    <a:pt x="14022" y="4037"/>
                  </a:cubicBezTo>
                  <a:cubicBezTo>
                    <a:pt x="13952" y="4037"/>
                    <a:pt x="13952" y="4037"/>
                    <a:pt x="13952" y="4037"/>
                  </a:cubicBezTo>
                  <a:cubicBezTo>
                    <a:pt x="13918" y="4037"/>
                    <a:pt x="13826" y="3954"/>
                    <a:pt x="13826" y="3916"/>
                  </a:cubicBezTo>
                  <a:close/>
                  <a:moveTo>
                    <a:pt x="12250" y="3787"/>
                  </a:moveTo>
                  <a:cubicBezTo>
                    <a:pt x="12201" y="3873"/>
                    <a:pt x="12080" y="3988"/>
                    <a:pt x="11969" y="3988"/>
                  </a:cubicBezTo>
                  <a:cubicBezTo>
                    <a:pt x="11872" y="3993"/>
                    <a:pt x="11789" y="3918"/>
                    <a:pt x="11785" y="3820"/>
                  </a:cubicBezTo>
                  <a:cubicBezTo>
                    <a:pt x="11785" y="3816"/>
                    <a:pt x="11785" y="3811"/>
                    <a:pt x="11785" y="3807"/>
                  </a:cubicBezTo>
                  <a:cubicBezTo>
                    <a:pt x="11785" y="3693"/>
                    <a:pt x="11833" y="3618"/>
                    <a:pt x="11977" y="3582"/>
                  </a:cubicBezTo>
                  <a:cubicBezTo>
                    <a:pt x="12251" y="3511"/>
                    <a:pt x="12251" y="3511"/>
                    <a:pt x="12251" y="3511"/>
                  </a:cubicBezTo>
                  <a:lnTo>
                    <a:pt x="12250" y="3787"/>
                  </a:lnTo>
                  <a:close/>
                  <a:moveTo>
                    <a:pt x="8336" y="1790"/>
                  </a:moveTo>
                  <a:cubicBezTo>
                    <a:pt x="8617" y="1790"/>
                    <a:pt x="8765" y="1637"/>
                    <a:pt x="8840" y="1388"/>
                  </a:cubicBezTo>
                  <a:cubicBezTo>
                    <a:pt x="8769" y="1388"/>
                    <a:pt x="8769" y="1388"/>
                    <a:pt x="8769" y="1388"/>
                  </a:cubicBezTo>
                  <a:cubicBezTo>
                    <a:pt x="8697" y="1519"/>
                    <a:pt x="8605" y="1584"/>
                    <a:pt x="8411" y="1584"/>
                  </a:cubicBezTo>
                  <a:cubicBezTo>
                    <a:pt x="8152" y="1584"/>
                    <a:pt x="8002" y="1349"/>
                    <a:pt x="7997" y="1141"/>
                  </a:cubicBezTo>
                  <a:cubicBezTo>
                    <a:pt x="8758" y="1080"/>
                    <a:pt x="8758" y="1080"/>
                    <a:pt x="8758" y="1080"/>
                  </a:cubicBezTo>
                  <a:cubicBezTo>
                    <a:pt x="8753" y="997"/>
                    <a:pt x="8753" y="997"/>
                    <a:pt x="8753" y="997"/>
                  </a:cubicBezTo>
                  <a:cubicBezTo>
                    <a:pt x="8740" y="774"/>
                    <a:pt x="8595" y="600"/>
                    <a:pt x="8336" y="598"/>
                  </a:cubicBezTo>
                  <a:cubicBezTo>
                    <a:pt x="8041" y="595"/>
                    <a:pt x="7811" y="857"/>
                    <a:pt x="7811" y="1196"/>
                  </a:cubicBezTo>
                  <a:cubicBezTo>
                    <a:pt x="7811" y="1519"/>
                    <a:pt x="8033" y="1790"/>
                    <a:pt x="8336" y="1790"/>
                  </a:cubicBezTo>
                  <a:close/>
                  <a:moveTo>
                    <a:pt x="8331" y="686"/>
                  </a:moveTo>
                  <a:cubicBezTo>
                    <a:pt x="8554" y="686"/>
                    <a:pt x="8578" y="850"/>
                    <a:pt x="8559" y="1013"/>
                  </a:cubicBezTo>
                  <a:cubicBezTo>
                    <a:pt x="7990" y="1061"/>
                    <a:pt x="7990" y="1061"/>
                    <a:pt x="7990" y="1061"/>
                  </a:cubicBezTo>
                  <a:cubicBezTo>
                    <a:pt x="7997" y="882"/>
                    <a:pt x="8094" y="686"/>
                    <a:pt x="8331" y="686"/>
                  </a:cubicBezTo>
                  <a:close/>
                  <a:moveTo>
                    <a:pt x="8947" y="843"/>
                  </a:moveTo>
                  <a:cubicBezTo>
                    <a:pt x="9349" y="1635"/>
                    <a:pt x="9349" y="1635"/>
                    <a:pt x="9349" y="1635"/>
                  </a:cubicBezTo>
                  <a:cubicBezTo>
                    <a:pt x="9005" y="2259"/>
                    <a:pt x="9005" y="2259"/>
                    <a:pt x="9005" y="2259"/>
                  </a:cubicBezTo>
                  <a:cubicBezTo>
                    <a:pt x="9105" y="2310"/>
                    <a:pt x="9105" y="2310"/>
                    <a:pt x="9105" y="2310"/>
                  </a:cubicBezTo>
                  <a:cubicBezTo>
                    <a:pt x="9444" y="1669"/>
                    <a:pt x="9444" y="1669"/>
                    <a:pt x="9444" y="1669"/>
                  </a:cubicBezTo>
                  <a:cubicBezTo>
                    <a:pt x="9828" y="839"/>
                    <a:pt x="9828" y="839"/>
                    <a:pt x="9828" y="839"/>
                  </a:cubicBezTo>
                  <a:cubicBezTo>
                    <a:pt x="9853" y="800"/>
                    <a:pt x="9935" y="713"/>
                    <a:pt x="9962" y="713"/>
                  </a:cubicBezTo>
                  <a:cubicBezTo>
                    <a:pt x="10015" y="713"/>
                    <a:pt x="10015" y="713"/>
                    <a:pt x="10015" y="713"/>
                  </a:cubicBezTo>
                  <a:cubicBezTo>
                    <a:pt x="10015" y="626"/>
                    <a:pt x="10015" y="626"/>
                    <a:pt x="10015" y="626"/>
                  </a:cubicBezTo>
                  <a:cubicBezTo>
                    <a:pt x="9553" y="626"/>
                    <a:pt x="9553" y="626"/>
                    <a:pt x="9553" y="626"/>
                  </a:cubicBezTo>
                  <a:cubicBezTo>
                    <a:pt x="9553" y="713"/>
                    <a:pt x="9553" y="713"/>
                    <a:pt x="9553" y="713"/>
                  </a:cubicBezTo>
                  <a:cubicBezTo>
                    <a:pt x="9623" y="713"/>
                    <a:pt x="9623" y="713"/>
                    <a:pt x="9623" y="713"/>
                  </a:cubicBezTo>
                  <a:cubicBezTo>
                    <a:pt x="9654" y="713"/>
                    <a:pt x="9725" y="793"/>
                    <a:pt x="9722" y="839"/>
                  </a:cubicBezTo>
                  <a:cubicBezTo>
                    <a:pt x="9470" y="1398"/>
                    <a:pt x="9470" y="1398"/>
                    <a:pt x="9470" y="1398"/>
                  </a:cubicBezTo>
                  <a:cubicBezTo>
                    <a:pt x="9194" y="836"/>
                    <a:pt x="9194" y="836"/>
                    <a:pt x="9194" y="836"/>
                  </a:cubicBezTo>
                  <a:cubicBezTo>
                    <a:pt x="9194" y="794"/>
                    <a:pt x="9262" y="713"/>
                    <a:pt x="9293" y="713"/>
                  </a:cubicBezTo>
                  <a:cubicBezTo>
                    <a:pt x="9364" y="713"/>
                    <a:pt x="9364" y="713"/>
                    <a:pt x="9364" y="713"/>
                  </a:cubicBezTo>
                  <a:cubicBezTo>
                    <a:pt x="9364" y="626"/>
                    <a:pt x="9364" y="626"/>
                    <a:pt x="9364" y="626"/>
                  </a:cubicBezTo>
                  <a:cubicBezTo>
                    <a:pt x="8749" y="626"/>
                    <a:pt x="8749" y="626"/>
                    <a:pt x="8749" y="626"/>
                  </a:cubicBezTo>
                  <a:cubicBezTo>
                    <a:pt x="8749" y="713"/>
                    <a:pt x="8749" y="713"/>
                    <a:pt x="8749" y="713"/>
                  </a:cubicBezTo>
                  <a:cubicBezTo>
                    <a:pt x="8800" y="713"/>
                    <a:pt x="8800" y="713"/>
                    <a:pt x="8800" y="713"/>
                  </a:cubicBezTo>
                  <a:cubicBezTo>
                    <a:pt x="8829" y="712"/>
                    <a:pt x="8928" y="807"/>
                    <a:pt x="8947" y="843"/>
                  </a:cubicBezTo>
                  <a:close/>
                  <a:moveTo>
                    <a:pt x="5117" y="349"/>
                  </a:moveTo>
                  <a:cubicBezTo>
                    <a:pt x="5195" y="353"/>
                    <a:pt x="5261" y="293"/>
                    <a:pt x="5265" y="215"/>
                  </a:cubicBezTo>
                  <a:cubicBezTo>
                    <a:pt x="5265" y="210"/>
                    <a:pt x="5265" y="206"/>
                    <a:pt x="5265" y="201"/>
                  </a:cubicBezTo>
                  <a:cubicBezTo>
                    <a:pt x="5265" y="112"/>
                    <a:pt x="5202" y="56"/>
                    <a:pt x="5117" y="56"/>
                  </a:cubicBezTo>
                  <a:cubicBezTo>
                    <a:pt x="5032" y="56"/>
                    <a:pt x="4967" y="112"/>
                    <a:pt x="4967" y="201"/>
                  </a:cubicBezTo>
                  <a:cubicBezTo>
                    <a:pt x="4965" y="280"/>
                    <a:pt x="5026" y="346"/>
                    <a:pt x="5105" y="349"/>
                  </a:cubicBezTo>
                  <a:cubicBezTo>
                    <a:pt x="5109" y="349"/>
                    <a:pt x="5113" y="349"/>
                    <a:pt x="5117" y="349"/>
                  </a:cubicBezTo>
                  <a:close/>
                  <a:moveTo>
                    <a:pt x="3836" y="1676"/>
                  </a:moveTo>
                  <a:cubicBezTo>
                    <a:pt x="3749" y="1676"/>
                    <a:pt x="3749" y="1676"/>
                    <a:pt x="3749" y="1676"/>
                  </a:cubicBezTo>
                  <a:cubicBezTo>
                    <a:pt x="3715" y="1676"/>
                    <a:pt x="3613" y="1579"/>
                    <a:pt x="3613" y="1543"/>
                  </a:cubicBezTo>
                  <a:cubicBezTo>
                    <a:pt x="3613" y="1075"/>
                    <a:pt x="3613" y="1075"/>
                    <a:pt x="3613" y="1075"/>
                  </a:cubicBezTo>
                  <a:cubicBezTo>
                    <a:pt x="3793" y="882"/>
                    <a:pt x="3793" y="882"/>
                    <a:pt x="3793" y="882"/>
                  </a:cubicBezTo>
                  <a:cubicBezTo>
                    <a:pt x="4403" y="1763"/>
                    <a:pt x="4403" y="1763"/>
                    <a:pt x="4403" y="1763"/>
                  </a:cubicBezTo>
                  <a:cubicBezTo>
                    <a:pt x="6040" y="1763"/>
                    <a:pt x="6040" y="1763"/>
                    <a:pt x="6040" y="1763"/>
                  </a:cubicBezTo>
                  <a:cubicBezTo>
                    <a:pt x="6040" y="1676"/>
                    <a:pt x="6040" y="1676"/>
                    <a:pt x="6040" y="1676"/>
                  </a:cubicBezTo>
                  <a:cubicBezTo>
                    <a:pt x="5974" y="1676"/>
                    <a:pt x="5974" y="1676"/>
                    <a:pt x="5974" y="1676"/>
                  </a:cubicBezTo>
                  <a:cubicBezTo>
                    <a:pt x="5940" y="1676"/>
                    <a:pt x="5848" y="1594"/>
                    <a:pt x="5848" y="1555"/>
                  </a:cubicBezTo>
                  <a:cubicBezTo>
                    <a:pt x="5848" y="981"/>
                    <a:pt x="5848" y="981"/>
                    <a:pt x="5848" y="981"/>
                  </a:cubicBezTo>
                  <a:cubicBezTo>
                    <a:pt x="5848" y="904"/>
                    <a:pt x="6059" y="744"/>
                    <a:pt x="6221" y="744"/>
                  </a:cubicBezTo>
                  <a:cubicBezTo>
                    <a:pt x="6345" y="744"/>
                    <a:pt x="6403" y="829"/>
                    <a:pt x="6403" y="940"/>
                  </a:cubicBezTo>
                  <a:cubicBezTo>
                    <a:pt x="6403" y="1555"/>
                    <a:pt x="6403" y="1555"/>
                    <a:pt x="6403" y="1555"/>
                  </a:cubicBezTo>
                  <a:cubicBezTo>
                    <a:pt x="6403" y="1594"/>
                    <a:pt x="6311" y="1676"/>
                    <a:pt x="6277" y="1676"/>
                  </a:cubicBezTo>
                  <a:cubicBezTo>
                    <a:pt x="6211" y="1676"/>
                    <a:pt x="6211" y="1676"/>
                    <a:pt x="6211" y="1676"/>
                  </a:cubicBezTo>
                  <a:cubicBezTo>
                    <a:pt x="6211" y="1763"/>
                    <a:pt x="6211" y="1763"/>
                    <a:pt x="6211" y="1763"/>
                  </a:cubicBezTo>
                  <a:cubicBezTo>
                    <a:pt x="6810" y="1763"/>
                    <a:pt x="6810" y="1763"/>
                    <a:pt x="6810" y="1763"/>
                  </a:cubicBezTo>
                  <a:cubicBezTo>
                    <a:pt x="6810" y="1676"/>
                    <a:pt x="6810" y="1676"/>
                    <a:pt x="6810" y="1676"/>
                  </a:cubicBezTo>
                  <a:cubicBezTo>
                    <a:pt x="6739" y="1676"/>
                    <a:pt x="6739" y="1676"/>
                    <a:pt x="6739" y="1676"/>
                  </a:cubicBezTo>
                  <a:cubicBezTo>
                    <a:pt x="6706" y="1676"/>
                    <a:pt x="6613" y="1594"/>
                    <a:pt x="6613" y="1555"/>
                  </a:cubicBezTo>
                  <a:cubicBezTo>
                    <a:pt x="6613" y="928"/>
                    <a:pt x="6613" y="928"/>
                    <a:pt x="6613" y="928"/>
                  </a:cubicBezTo>
                  <a:cubicBezTo>
                    <a:pt x="6613" y="732"/>
                    <a:pt x="6473" y="601"/>
                    <a:pt x="6296" y="601"/>
                  </a:cubicBezTo>
                  <a:cubicBezTo>
                    <a:pt x="6091" y="601"/>
                    <a:pt x="5984" y="720"/>
                    <a:pt x="5846" y="860"/>
                  </a:cubicBezTo>
                  <a:cubicBezTo>
                    <a:pt x="5803" y="625"/>
                    <a:pt x="5803" y="625"/>
                    <a:pt x="5803" y="625"/>
                  </a:cubicBezTo>
                  <a:cubicBezTo>
                    <a:pt x="5441" y="625"/>
                    <a:pt x="5441" y="625"/>
                    <a:pt x="5441" y="625"/>
                  </a:cubicBezTo>
                  <a:cubicBezTo>
                    <a:pt x="5441" y="712"/>
                    <a:pt x="5441" y="712"/>
                    <a:pt x="5441" y="712"/>
                  </a:cubicBezTo>
                  <a:cubicBezTo>
                    <a:pt x="5512" y="712"/>
                    <a:pt x="5512" y="712"/>
                    <a:pt x="5512" y="712"/>
                  </a:cubicBezTo>
                  <a:cubicBezTo>
                    <a:pt x="5546" y="712"/>
                    <a:pt x="5638" y="798"/>
                    <a:pt x="5638" y="833"/>
                  </a:cubicBezTo>
                  <a:cubicBezTo>
                    <a:pt x="5638" y="1555"/>
                    <a:pt x="5638" y="1555"/>
                    <a:pt x="5638" y="1555"/>
                  </a:cubicBezTo>
                  <a:cubicBezTo>
                    <a:pt x="5638" y="1593"/>
                    <a:pt x="5546" y="1676"/>
                    <a:pt x="5512" y="1676"/>
                  </a:cubicBezTo>
                  <a:cubicBezTo>
                    <a:pt x="5371" y="1676"/>
                    <a:pt x="5371" y="1676"/>
                    <a:pt x="5371" y="1676"/>
                  </a:cubicBezTo>
                  <a:cubicBezTo>
                    <a:pt x="5340" y="1676"/>
                    <a:pt x="5245" y="1593"/>
                    <a:pt x="5245" y="1555"/>
                  </a:cubicBezTo>
                  <a:cubicBezTo>
                    <a:pt x="5245" y="625"/>
                    <a:pt x="5245" y="625"/>
                    <a:pt x="5245" y="625"/>
                  </a:cubicBezTo>
                  <a:cubicBezTo>
                    <a:pt x="4836" y="625"/>
                    <a:pt x="4836" y="625"/>
                    <a:pt x="4836" y="625"/>
                  </a:cubicBezTo>
                  <a:cubicBezTo>
                    <a:pt x="4836" y="712"/>
                    <a:pt x="4836" y="712"/>
                    <a:pt x="4836" y="712"/>
                  </a:cubicBezTo>
                  <a:cubicBezTo>
                    <a:pt x="4906" y="712"/>
                    <a:pt x="4906" y="712"/>
                    <a:pt x="4906" y="712"/>
                  </a:cubicBezTo>
                  <a:cubicBezTo>
                    <a:pt x="4940" y="712"/>
                    <a:pt x="5032" y="798"/>
                    <a:pt x="5032" y="833"/>
                  </a:cubicBezTo>
                  <a:cubicBezTo>
                    <a:pt x="5032" y="1555"/>
                    <a:pt x="5032" y="1555"/>
                    <a:pt x="5032" y="1555"/>
                  </a:cubicBezTo>
                  <a:cubicBezTo>
                    <a:pt x="5032" y="1594"/>
                    <a:pt x="4940" y="1676"/>
                    <a:pt x="4906" y="1676"/>
                  </a:cubicBezTo>
                  <a:cubicBezTo>
                    <a:pt x="4778" y="1676"/>
                    <a:pt x="4778" y="1676"/>
                    <a:pt x="4778" y="1676"/>
                  </a:cubicBezTo>
                  <a:cubicBezTo>
                    <a:pt x="4742" y="1676"/>
                    <a:pt x="4599" y="1567"/>
                    <a:pt x="4570" y="1528"/>
                  </a:cubicBezTo>
                  <a:cubicBezTo>
                    <a:pt x="3953" y="707"/>
                    <a:pt x="3953" y="707"/>
                    <a:pt x="3953" y="707"/>
                  </a:cubicBezTo>
                  <a:cubicBezTo>
                    <a:pt x="4381" y="247"/>
                    <a:pt x="4381" y="247"/>
                    <a:pt x="4381" y="247"/>
                  </a:cubicBezTo>
                  <a:cubicBezTo>
                    <a:pt x="4405" y="221"/>
                    <a:pt x="4572" y="88"/>
                    <a:pt x="4606" y="88"/>
                  </a:cubicBezTo>
                  <a:cubicBezTo>
                    <a:pt x="4692" y="88"/>
                    <a:pt x="4692" y="88"/>
                    <a:pt x="4692" y="88"/>
                  </a:cubicBezTo>
                  <a:cubicBezTo>
                    <a:pt x="4692" y="0"/>
                    <a:pt x="4692" y="0"/>
                    <a:pt x="4692" y="0"/>
                  </a:cubicBezTo>
                  <a:cubicBezTo>
                    <a:pt x="4052" y="0"/>
                    <a:pt x="4052" y="0"/>
                    <a:pt x="4052" y="0"/>
                  </a:cubicBezTo>
                  <a:cubicBezTo>
                    <a:pt x="4052" y="88"/>
                    <a:pt x="4052" y="88"/>
                    <a:pt x="4052" y="88"/>
                  </a:cubicBezTo>
                  <a:cubicBezTo>
                    <a:pt x="4137" y="88"/>
                    <a:pt x="4137" y="88"/>
                    <a:pt x="4137" y="88"/>
                  </a:cubicBezTo>
                  <a:cubicBezTo>
                    <a:pt x="4171" y="88"/>
                    <a:pt x="4270" y="209"/>
                    <a:pt x="4244" y="240"/>
                  </a:cubicBezTo>
                  <a:cubicBezTo>
                    <a:pt x="3614" y="942"/>
                    <a:pt x="3614" y="942"/>
                    <a:pt x="3614" y="942"/>
                  </a:cubicBezTo>
                  <a:cubicBezTo>
                    <a:pt x="3614" y="221"/>
                    <a:pt x="3614" y="221"/>
                    <a:pt x="3614" y="221"/>
                  </a:cubicBezTo>
                  <a:cubicBezTo>
                    <a:pt x="3614" y="184"/>
                    <a:pt x="3716" y="88"/>
                    <a:pt x="3750" y="88"/>
                  </a:cubicBezTo>
                  <a:cubicBezTo>
                    <a:pt x="3837" y="88"/>
                    <a:pt x="3837" y="88"/>
                    <a:pt x="3837" y="88"/>
                  </a:cubicBezTo>
                  <a:cubicBezTo>
                    <a:pt x="3837" y="0"/>
                    <a:pt x="3837" y="0"/>
                    <a:pt x="3837" y="0"/>
                  </a:cubicBezTo>
                  <a:cubicBezTo>
                    <a:pt x="3149" y="0"/>
                    <a:pt x="3149" y="0"/>
                    <a:pt x="3149" y="0"/>
                  </a:cubicBezTo>
                  <a:cubicBezTo>
                    <a:pt x="3149" y="88"/>
                    <a:pt x="3149" y="88"/>
                    <a:pt x="3149" y="88"/>
                  </a:cubicBezTo>
                  <a:cubicBezTo>
                    <a:pt x="3236" y="88"/>
                    <a:pt x="3236" y="88"/>
                    <a:pt x="3236" y="88"/>
                  </a:cubicBezTo>
                  <a:cubicBezTo>
                    <a:pt x="3270" y="88"/>
                    <a:pt x="3371" y="184"/>
                    <a:pt x="3371" y="221"/>
                  </a:cubicBezTo>
                  <a:cubicBezTo>
                    <a:pt x="3371" y="1543"/>
                    <a:pt x="3371" y="1543"/>
                    <a:pt x="3371" y="1543"/>
                  </a:cubicBezTo>
                  <a:cubicBezTo>
                    <a:pt x="3371" y="1579"/>
                    <a:pt x="3270" y="1676"/>
                    <a:pt x="3236" y="1676"/>
                  </a:cubicBezTo>
                  <a:cubicBezTo>
                    <a:pt x="3149" y="1676"/>
                    <a:pt x="3149" y="1676"/>
                    <a:pt x="3149" y="1676"/>
                  </a:cubicBezTo>
                  <a:cubicBezTo>
                    <a:pt x="3149" y="1763"/>
                    <a:pt x="3149" y="1763"/>
                    <a:pt x="3149" y="1763"/>
                  </a:cubicBezTo>
                  <a:cubicBezTo>
                    <a:pt x="3836" y="1763"/>
                    <a:pt x="3836" y="1763"/>
                    <a:pt x="3836" y="1763"/>
                  </a:cubicBezTo>
                  <a:lnTo>
                    <a:pt x="3836" y="1676"/>
                  </a:lnTo>
                  <a:close/>
                  <a:moveTo>
                    <a:pt x="7720" y="1446"/>
                  </a:moveTo>
                  <a:cubicBezTo>
                    <a:pt x="7720" y="1262"/>
                    <a:pt x="7579" y="1163"/>
                    <a:pt x="7456" y="1114"/>
                  </a:cubicBezTo>
                  <a:cubicBezTo>
                    <a:pt x="7361" y="1078"/>
                    <a:pt x="7296" y="1049"/>
                    <a:pt x="7209" y="1013"/>
                  </a:cubicBezTo>
                  <a:cubicBezTo>
                    <a:pt x="7090" y="962"/>
                    <a:pt x="7023" y="927"/>
                    <a:pt x="7023" y="829"/>
                  </a:cubicBezTo>
                  <a:cubicBezTo>
                    <a:pt x="7023" y="739"/>
                    <a:pt x="7085" y="683"/>
                    <a:pt x="7219" y="683"/>
                  </a:cubicBezTo>
                  <a:cubicBezTo>
                    <a:pt x="7432" y="683"/>
                    <a:pt x="7565" y="884"/>
                    <a:pt x="7565" y="979"/>
                  </a:cubicBezTo>
                  <a:cubicBezTo>
                    <a:pt x="7635" y="979"/>
                    <a:pt x="7635" y="979"/>
                    <a:pt x="7635" y="979"/>
                  </a:cubicBezTo>
                  <a:cubicBezTo>
                    <a:pt x="7635" y="625"/>
                    <a:pt x="7635" y="625"/>
                    <a:pt x="7635" y="625"/>
                  </a:cubicBezTo>
                  <a:cubicBezTo>
                    <a:pt x="7572" y="625"/>
                    <a:pt x="7572" y="625"/>
                    <a:pt x="7572" y="625"/>
                  </a:cubicBezTo>
                  <a:cubicBezTo>
                    <a:pt x="7562" y="649"/>
                    <a:pt x="7543" y="657"/>
                    <a:pt x="7509" y="657"/>
                  </a:cubicBezTo>
                  <a:cubicBezTo>
                    <a:pt x="7422" y="657"/>
                    <a:pt x="7352" y="598"/>
                    <a:pt x="7226" y="598"/>
                  </a:cubicBezTo>
                  <a:cubicBezTo>
                    <a:pt x="7015" y="598"/>
                    <a:pt x="6882" y="707"/>
                    <a:pt x="6882" y="913"/>
                  </a:cubicBezTo>
                  <a:cubicBezTo>
                    <a:pt x="6882" y="1071"/>
                    <a:pt x="6986" y="1160"/>
                    <a:pt x="7124" y="1223"/>
                  </a:cubicBezTo>
                  <a:cubicBezTo>
                    <a:pt x="7216" y="1264"/>
                    <a:pt x="7282" y="1291"/>
                    <a:pt x="7361" y="1325"/>
                  </a:cubicBezTo>
                  <a:cubicBezTo>
                    <a:pt x="7463" y="1367"/>
                    <a:pt x="7577" y="1412"/>
                    <a:pt x="7577" y="1540"/>
                  </a:cubicBezTo>
                  <a:cubicBezTo>
                    <a:pt x="7577" y="1647"/>
                    <a:pt x="7497" y="1695"/>
                    <a:pt x="7354" y="1695"/>
                  </a:cubicBezTo>
                  <a:cubicBezTo>
                    <a:pt x="7107" y="1695"/>
                    <a:pt x="6952" y="1468"/>
                    <a:pt x="6952" y="1361"/>
                  </a:cubicBezTo>
                  <a:cubicBezTo>
                    <a:pt x="6882" y="1361"/>
                    <a:pt x="6882" y="1361"/>
                    <a:pt x="6882" y="1361"/>
                  </a:cubicBezTo>
                  <a:cubicBezTo>
                    <a:pt x="6882" y="1763"/>
                    <a:pt x="6882" y="1763"/>
                    <a:pt x="6882" y="1763"/>
                  </a:cubicBezTo>
                  <a:cubicBezTo>
                    <a:pt x="6938" y="1763"/>
                    <a:pt x="6938" y="1763"/>
                    <a:pt x="6938" y="1763"/>
                  </a:cubicBezTo>
                  <a:cubicBezTo>
                    <a:pt x="6967" y="1737"/>
                    <a:pt x="6979" y="1725"/>
                    <a:pt x="7025" y="1725"/>
                  </a:cubicBezTo>
                  <a:cubicBezTo>
                    <a:pt x="7124" y="1725"/>
                    <a:pt x="7209" y="1790"/>
                    <a:pt x="7354" y="1790"/>
                  </a:cubicBezTo>
                  <a:cubicBezTo>
                    <a:pt x="7570" y="1790"/>
                    <a:pt x="7720" y="1664"/>
                    <a:pt x="7720" y="1446"/>
                  </a:cubicBezTo>
                  <a:close/>
                  <a:moveTo>
                    <a:pt x="2703" y="1584"/>
                  </a:moveTo>
                  <a:cubicBezTo>
                    <a:pt x="2442" y="1584"/>
                    <a:pt x="2282" y="1383"/>
                    <a:pt x="2282" y="1129"/>
                  </a:cubicBezTo>
                  <a:cubicBezTo>
                    <a:pt x="2282" y="860"/>
                    <a:pt x="2391" y="683"/>
                    <a:pt x="2618" y="683"/>
                  </a:cubicBezTo>
                  <a:cubicBezTo>
                    <a:pt x="2815" y="683"/>
                    <a:pt x="2844" y="840"/>
                    <a:pt x="2812" y="1017"/>
                  </a:cubicBezTo>
                  <a:cubicBezTo>
                    <a:pt x="2882" y="1013"/>
                    <a:pt x="2882" y="1013"/>
                    <a:pt x="2882" y="1013"/>
                  </a:cubicBezTo>
                  <a:cubicBezTo>
                    <a:pt x="3049" y="753"/>
                    <a:pt x="3049" y="753"/>
                    <a:pt x="3049" y="753"/>
                  </a:cubicBezTo>
                  <a:cubicBezTo>
                    <a:pt x="2945" y="649"/>
                    <a:pt x="2824" y="596"/>
                    <a:pt x="2645" y="596"/>
                  </a:cubicBezTo>
                  <a:cubicBezTo>
                    <a:pt x="2345" y="596"/>
                    <a:pt x="2100" y="833"/>
                    <a:pt x="2100" y="1201"/>
                  </a:cubicBezTo>
                  <a:cubicBezTo>
                    <a:pt x="2100" y="1526"/>
                    <a:pt x="2306" y="1792"/>
                    <a:pt x="2623" y="1792"/>
                  </a:cubicBezTo>
                  <a:cubicBezTo>
                    <a:pt x="2909" y="1792"/>
                    <a:pt x="3061" y="1635"/>
                    <a:pt x="3136" y="1386"/>
                  </a:cubicBezTo>
                  <a:cubicBezTo>
                    <a:pt x="3066" y="1386"/>
                    <a:pt x="3066" y="1386"/>
                    <a:pt x="3066" y="1386"/>
                  </a:cubicBezTo>
                  <a:cubicBezTo>
                    <a:pt x="2986" y="1519"/>
                    <a:pt x="2902" y="1584"/>
                    <a:pt x="2703" y="1584"/>
                  </a:cubicBezTo>
                  <a:close/>
                  <a:moveTo>
                    <a:pt x="1053" y="1322"/>
                  </a:moveTo>
                  <a:cubicBezTo>
                    <a:pt x="1041" y="1322"/>
                    <a:pt x="1041" y="1322"/>
                    <a:pt x="1041" y="1322"/>
                  </a:cubicBezTo>
                  <a:cubicBezTo>
                    <a:pt x="511" y="0"/>
                    <a:pt x="511" y="0"/>
                    <a:pt x="511" y="0"/>
                  </a:cubicBezTo>
                  <a:cubicBezTo>
                    <a:pt x="0" y="0"/>
                    <a:pt x="0" y="0"/>
                    <a:pt x="0" y="0"/>
                  </a:cubicBezTo>
                  <a:cubicBezTo>
                    <a:pt x="0" y="88"/>
                    <a:pt x="0" y="88"/>
                    <a:pt x="0" y="88"/>
                  </a:cubicBezTo>
                  <a:cubicBezTo>
                    <a:pt x="87" y="88"/>
                    <a:pt x="87" y="88"/>
                    <a:pt x="87" y="88"/>
                  </a:cubicBezTo>
                  <a:cubicBezTo>
                    <a:pt x="121" y="88"/>
                    <a:pt x="223" y="184"/>
                    <a:pt x="223" y="221"/>
                  </a:cubicBezTo>
                  <a:cubicBezTo>
                    <a:pt x="223" y="1543"/>
                    <a:pt x="223" y="1543"/>
                    <a:pt x="223" y="1543"/>
                  </a:cubicBezTo>
                  <a:cubicBezTo>
                    <a:pt x="223" y="1579"/>
                    <a:pt x="121" y="1676"/>
                    <a:pt x="87" y="1676"/>
                  </a:cubicBezTo>
                  <a:cubicBezTo>
                    <a:pt x="0" y="1676"/>
                    <a:pt x="0" y="1676"/>
                    <a:pt x="0" y="1676"/>
                  </a:cubicBezTo>
                  <a:cubicBezTo>
                    <a:pt x="0" y="1763"/>
                    <a:pt x="0" y="1763"/>
                    <a:pt x="0" y="1763"/>
                  </a:cubicBezTo>
                  <a:cubicBezTo>
                    <a:pt x="549" y="1763"/>
                    <a:pt x="549" y="1763"/>
                    <a:pt x="549" y="1763"/>
                  </a:cubicBezTo>
                  <a:cubicBezTo>
                    <a:pt x="549" y="1676"/>
                    <a:pt x="549" y="1676"/>
                    <a:pt x="549" y="1676"/>
                  </a:cubicBezTo>
                  <a:cubicBezTo>
                    <a:pt x="462" y="1676"/>
                    <a:pt x="462" y="1676"/>
                    <a:pt x="462" y="1676"/>
                  </a:cubicBezTo>
                  <a:cubicBezTo>
                    <a:pt x="428" y="1676"/>
                    <a:pt x="327" y="1579"/>
                    <a:pt x="327" y="1543"/>
                  </a:cubicBezTo>
                  <a:cubicBezTo>
                    <a:pt x="327" y="233"/>
                    <a:pt x="327" y="233"/>
                    <a:pt x="327" y="233"/>
                  </a:cubicBezTo>
                  <a:cubicBezTo>
                    <a:pt x="968" y="1794"/>
                    <a:pt x="968" y="1794"/>
                    <a:pt x="968" y="1794"/>
                  </a:cubicBezTo>
                  <a:cubicBezTo>
                    <a:pt x="1609" y="259"/>
                    <a:pt x="1609" y="259"/>
                    <a:pt x="1609" y="259"/>
                  </a:cubicBezTo>
                  <a:cubicBezTo>
                    <a:pt x="1609" y="1543"/>
                    <a:pt x="1609" y="1543"/>
                    <a:pt x="1609" y="1543"/>
                  </a:cubicBezTo>
                  <a:cubicBezTo>
                    <a:pt x="1609" y="1579"/>
                    <a:pt x="1507" y="1676"/>
                    <a:pt x="1473" y="1676"/>
                  </a:cubicBezTo>
                  <a:cubicBezTo>
                    <a:pt x="1386" y="1676"/>
                    <a:pt x="1386" y="1676"/>
                    <a:pt x="1386" y="1676"/>
                  </a:cubicBezTo>
                  <a:cubicBezTo>
                    <a:pt x="1386" y="1763"/>
                    <a:pt x="1386" y="1763"/>
                    <a:pt x="1386" y="1763"/>
                  </a:cubicBezTo>
                  <a:cubicBezTo>
                    <a:pt x="2069" y="1763"/>
                    <a:pt x="2069" y="1763"/>
                    <a:pt x="2069" y="1763"/>
                  </a:cubicBezTo>
                  <a:cubicBezTo>
                    <a:pt x="2069" y="1676"/>
                    <a:pt x="2069" y="1676"/>
                    <a:pt x="2069" y="1676"/>
                  </a:cubicBezTo>
                  <a:cubicBezTo>
                    <a:pt x="1983" y="1676"/>
                    <a:pt x="1983" y="1676"/>
                    <a:pt x="1983" y="1676"/>
                  </a:cubicBezTo>
                  <a:cubicBezTo>
                    <a:pt x="1949" y="1676"/>
                    <a:pt x="1848" y="1579"/>
                    <a:pt x="1848" y="1543"/>
                  </a:cubicBezTo>
                  <a:cubicBezTo>
                    <a:pt x="1848" y="221"/>
                    <a:pt x="1848" y="221"/>
                    <a:pt x="1848" y="221"/>
                  </a:cubicBezTo>
                  <a:cubicBezTo>
                    <a:pt x="1848" y="184"/>
                    <a:pt x="1949" y="88"/>
                    <a:pt x="1983" y="88"/>
                  </a:cubicBezTo>
                  <a:cubicBezTo>
                    <a:pt x="2070" y="88"/>
                    <a:pt x="2070" y="88"/>
                    <a:pt x="2070" y="88"/>
                  </a:cubicBezTo>
                  <a:cubicBezTo>
                    <a:pt x="2070" y="0"/>
                    <a:pt x="2070" y="0"/>
                    <a:pt x="2070" y="0"/>
                  </a:cubicBezTo>
                  <a:cubicBezTo>
                    <a:pt x="1610" y="0"/>
                    <a:pt x="1610" y="0"/>
                    <a:pt x="1610" y="0"/>
                  </a:cubicBezTo>
                  <a:lnTo>
                    <a:pt x="1053" y="1322"/>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endParaRPr>
            </a:p>
          </p:txBody>
        </p:sp>
      </p:grpSp>
      <p:sp>
        <p:nvSpPr>
          <p:cNvPr id="8" name="5. Source" hidden="1">
            <a:extLst>
              <a:ext uri="{FF2B5EF4-FFF2-40B4-BE49-F238E27FC236}">
                <a16:creationId xmlns:a16="http://schemas.microsoft.com/office/drawing/2014/main" id="{330AE89A-7771-4A6E-A02D-893DCB66C876}"/>
              </a:ext>
            </a:extLst>
          </p:cNvPr>
          <p:cNvSpPr txBox="1"/>
          <p:nvPr userDrawn="1">
            <p:custDataLst>
              <p:tags r:id="rId4"/>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Tree>
    <p:extLst>
      <p:ext uri="{BB962C8B-B14F-4D97-AF65-F5344CB8AC3E}">
        <p14:creationId xmlns:p14="http://schemas.microsoft.com/office/powerpoint/2010/main" val="4664705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Contrast Title">
    <p:bg>
      <p:bgPr>
        <a:solidFill>
          <a:srgbClr val="FFFFFF"/>
        </a:solidFill>
        <a:effectLst/>
      </p:bgPr>
    </p:bg>
    <p:spTree>
      <p:nvGrpSpPr>
        <p:cNvPr id="1" name=""/>
        <p:cNvGrpSpPr/>
        <p:nvPr/>
      </p:nvGrpSpPr>
      <p:grpSpPr>
        <a:xfrm>
          <a:off x="0" y="0"/>
          <a:ext cx="0" cy="0"/>
          <a:chOff x="0" y="0"/>
          <a:chExt cx="0" cy="0"/>
        </a:xfrm>
      </p:grpSpPr>
      <p:pic>
        <p:nvPicPr>
          <p:cNvPr id="10" name="Background">
            <a:extLst>
              <a:ext uri="{FF2B5EF4-FFF2-40B4-BE49-F238E27FC236}">
                <a16:creationId xmlns:a16="http://schemas.microsoft.com/office/drawing/2014/main" id="{0E1AA1CA-B589-A148-3F5A-385105B9B6B6}"/>
              </a:ext>
            </a:extLst>
          </p:cNvPr>
          <p:cNvPicPr>
            <a:picLocks noChangeAspect="1"/>
          </p:cNvPicPr>
          <p:nvPr userDrawn="1">
            <p:custDataLst>
              <p:tags r:id="rId1"/>
            </p:custDataLst>
          </p:nvPr>
        </p:nvPicPr>
        <p:blipFill>
          <a:blip r:embed="rId11"/>
          <a:stretch>
            <a:fillRect/>
          </a:stretch>
        </p:blipFill>
        <p:spPr>
          <a:xfrm>
            <a:off x="0" y="0"/>
            <a:ext cx="12192000" cy="6858000"/>
          </a:xfrm>
          <a:prstGeom prst="rect">
            <a:avLst/>
          </a:prstGeom>
        </p:spPr>
      </p:pic>
      <p:pic>
        <p:nvPicPr>
          <p:cNvPr id="6" name="Partnership" hidden="1">
            <a:extLst>
              <a:ext uri="{FF2B5EF4-FFF2-40B4-BE49-F238E27FC236}">
                <a16:creationId xmlns:a16="http://schemas.microsoft.com/office/drawing/2014/main" id="{A820C1EA-1C46-FBE2-06AE-01690E3DC46B}"/>
              </a:ext>
            </a:extLst>
          </p:cNvPr>
          <p:cNvPicPr>
            <a:picLocks noChangeAspect="1"/>
          </p:cNvPicPr>
          <p:nvPr userDrawn="1"/>
        </p:nvPicPr>
        <p:blipFill>
          <a:blip r:embed="rId12">
            <a:extLst>
              <a:ext uri="{96DAC541-7B7A-43D3-8B79-37D633B846F1}">
                <asvg:svgBlip xmlns:asvg="http://schemas.microsoft.com/office/drawing/2016/SVG/main" r:embed="rId13"/>
              </a:ext>
            </a:extLst>
          </a:blip>
          <a:stretch>
            <a:fillRect/>
          </a:stretch>
        </p:blipFill>
        <p:spPr>
          <a:xfrm>
            <a:off x="0" y="0"/>
            <a:ext cx="12192000" cy="6858000"/>
          </a:xfrm>
          <a:prstGeom prst="rect">
            <a:avLst/>
          </a:prstGeom>
        </p:spPr>
      </p:pic>
      <p:graphicFrame>
        <p:nvGraphicFramePr>
          <p:cNvPr id="3" name="Object 2" hidden="1">
            <a:extLst>
              <a:ext uri="{FF2B5EF4-FFF2-40B4-BE49-F238E27FC236}">
                <a16:creationId xmlns:a16="http://schemas.microsoft.com/office/drawing/2014/main" id="{7BEFF58C-83CF-420F-BF45-F188AE9E7308}"/>
              </a:ext>
            </a:extLst>
          </p:cNvPr>
          <p:cNvGraphicFramePr>
            <a:graphicFrameLocks noChangeAspect="1"/>
          </p:cNvGraphicFramePr>
          <p:nvPr userDrawn="1">
            <p:custDataLst>
              <p:tags r:id="rId2"/>
            </p:custDataLst>
            <p:extLst>
              <p:ext uri="{D42A27DB-BD31-4B8C-83A1-F6EECF244321}">
                <p14:modId xmlns:p14="http://schemas.microsoft.com/office/powerpoint/2010/main" val="13400213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4" imgW="344" imgH="344" progId="TCLayout.ActiveDocument.1">
                  <p:embed/>
                </p:oleObj>
              </mc:Choice>
              <mc:Fallback>
                <p:oleObj name="think-cell Slide" r:id="rId14" imgW="344" imgH="344" progId="TCLayout.ActiveDocument.1">
                  <p:embed/>
                  <p:pic>
                    <p:nvPicPr>
                      <p:cNvPr id="3" name="Object 2" hidden="1">
                        <a:extLst>
                          <a:ext uri="{FF2B5EF4-FFF2-40B4-BE49-F238E27FC236}">
                            <a16:creationId xmlns:a16="http://schemas.microsoft.com/office/drawing/2014/main" id="{7BEFF58C-83CF-420F-BF45-F188AE9E7308}"/>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0BEC3B16-0840-4135-8BED-D45704C35593}"/>
              </a:ext>
            </a:extLst>
          </p:cNvPr>
          <p:cNvSpPr/>
          <p:nvPr userDrawn="1">
            <p:custDataLst>
              <p:tags r:id="rId3"/>
            </p:custDataLst>
          </p:nvPr>
        </p:nvSpPr>
        <p:spPr>
          <a:xfrm>
            <a:off x="0" y="0"/>
            <a:ext cx="158750" cy="158750"/>
          </a:xfrm>
          <a:prstGeom prst="rect">
            <a:avLst/>
          </a:prstGeom>
          <a:solidFill>
            <a:schemeClr val="tx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4400" b="1" i="0" baseline="0" err="1">
              <a:solidFill>
                <a:schemeClr val="bg1"/>
              </a:solidFill>
              <a:latin typeface="Georgia" panose="02040502050405020303" pitchFamily="18" charset="0"/>
              <a:ea typeface="+mj-ea"/>
              <a:cs typeface="+mj-cs"/>
              <a:sym typeface="Georgia" panose="02040502050405020303" pitchFamily="18" charset="0"/>
            </a:endParaRPr>
          </a:p>
        </p:txBody>
      </p:sp>
      <p:sp>
        <p:nvSpPr>
          <p:cNvPr id="12" name="ClientLogo">
            <a:extLst>
              <a:ext uri="{FF2B5EF4-FFF2-40B4-BE49-F238E27FC236}">
                <a16:creationId xmlns:a16="http://schemas.microsoft.com/office/drawing/2014/main" id="{5A541723-8353-4CC2-AFDA-19C8B3B786BF}"/>
              </a:ext>
            </a:extLst>
          </p:cNvPr>
          <p:cNvSpPr>
            <a:spLocks noGrp="1"/>
          </p:cNvSpPr>
          <p:nvPr>
            <p:ph type="pic" sz="quarter" idx="14" hasCustomPrompt="1"/>
            <p:custDataLst>
              <p:tags r:id="rId4"/>
            </p:custDataLst>
          </p:nvPr>
        </p:nvSpPr>
        <p:spPr>
          <a:xfrm>
            <a:off x="551942" y="4984025"/>
            <a:ext cx="1901952" cy="969264"/>
          </a:xfrm>
          <a:prstGeom prst="rect">
            <a:avLst/>
          </a:prstGeom>
        </p:spPr>
        <p:txBody>
          <a:bodyPr>
            <a:noAutofit/>
          </a:bodyPr>
          <a:lstStyle>
            <a:lvl1pPr algn="ctr">
              <a:defRPr sz="1200">
                <a:solidFill>
                  <a:schemeClr val="tx1"/>
                </a:solidFill>
              </a:defRPr>
            </a:lvl1pPr>
          </a:lstStyle>
          <a:p>
            <a:r>
              <a:rPr lang="en-US"/>
              <a:t>Client logo goes here.</a:t>
            </a:r>
          </a:p>
        </p:txBody>
      </p:sp>
      <p:sp>
        <p:nvSpPr>
          <p:cNvPr id="13" name="Documenttype">
            <a:extLst>
              <a:ext uri="{FF2B5EF4-FFF2-40B4-BE49-F238E27FC236}">
                <a16:creationId xmlns:a16="http://schemas.microsoft.com/office/drawing/2014/main" id="{A8F38EAB-8863-4F94-ACD0-B6D27373BCC1}"/>
              </a:ext>
            </a:extLst>
          </p:cNvPr>
          <p:cNvSpPr>
            <a:spLocks noGrp="1"/>
          </p:cNvSpPr>
          <p:nvPr>
            <p:ph type="body" sz="quarter" idx="13" hasCustomPrompt="1"/>
            <p:custDataLst>
              <p:tags r:id="rId5"/>
            </p:custDataLst>
          </p:nvPr>
        </p:nvSpPr>
        <p:spPr>
          <a:xfrm>
            <a:off x="551942" y="4510168"/>
            <a:ext cx="6016752" cy="215444"/>
          </a:xfrm>
          <a:prstGeom prst="rect">
            <a:avLst/>
          </a:prstGeom>
        </p:spPr>
        <p:txBody>
          <a:bodyPr wrap="square">
            <a:noAutofit/>
          </a:bodyPr>
          <a:lstStyle>
            <a:lvl1pPr>
              <a:buNone/>
              <a:defRPr sz="1400">
                <a:solidFill>
                  <a:schemeClr val="tx1"/>
                </a:solidFill>
              </a:defRPr>
            </a:lvl1pPr>
            <a:lvl2pPr marL="115888" indent="0">
              <a:buNone/>
              <a:defRPr>
                <a:solidFill>
                  <a:schemeClr val="bg1"/>
                </a:solidFill>
              </a:defRPr>
            </a:lvl2pPr>
            <a:lvl3pPr marL="466344" indent="0">
              <a:buNone/>
              <a:defRPr>
                <a:solidFill>
                  <a:schemeClr val="bg1"/>
                </a:solidFill>
              </a:defRPr>
            </a:lvl3pPr>
            <a:lvl4pPr marL="813816" indent="0">
              <a:buNone/>
              <a:defRPr>
                <a:solidFill>
                  <a:schemeClr val="bg1"/>
                </a:solidFill>
              </a:defRPr>
            </a:lvl4pPr>
            <a:lvl5pPr marL="1161288" indent="0">
              <a:buNone/>
              <a:defRPr>
                <a:solidFill>
                  <a:schemeClr val="bg1"/>
                </a:solidFill>
              </a:defRPr>
            </a:lvl5pPr>
          </a:lstStyle>
          <a:p>
            <a:pPr lvl="0"/>
            <a:r>
              <a:rPr lang="en-US"/>
              <a:t>Edit date or title/role</a:t>
            </a:r>
          </a:p>
        </p:txBody>
      </p:sp>
      <p:sp>
        <p:nvSpPr>
          <p:cNvPr id="14" name="Subtitle">
            <a:extLst>
              <a:ext uri="{FF2B5EF4-FFF2-40B4-BE49-F238E27FC236}">
                <a16:creationId xmlns:a16="http://schemas.microsoft.com/office/drawing/2014/main" id="{6C219131-971A-4BF6-8DFB-186691126F2C}"/>
              </a:ext>
            </a:extLst>
          </p:cNvPr>
          <p:cNvSpPr>
            <a:spLocks noGrp="1"/>
          </p:cNvSpPr>
          <p:nvPr>
            <p:ph type="subTitle" idx="1"/>
            <p:custDataLst>
              <p:tags r:id="rId6"/>
            </p:custDataLst>
          </p:nvPr>
        </p:nvSpPr>
        <p:spPr>
          <a:xfrm>
            <a:off x="551942" y="4092559"/>
            <a:ext cx="6016752" cy="307777"/>
          </a:xfrm>
          <a:prstGeom prst="rect">
            <a:avLst/>
          </a:prstGeom>
        </p:spPr>
        <p:txBody>
          <a:bodyPr wrap="square">
            <a:spAutoFit/>
          </a:bodyPr>
          <a:lstStyle>
            <a:lvl1pPr marL="0" indent="0" algn="l">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1" name="Title">
            <a:extLst>
              <a:ext uri="{FF2B5EF4-FFF2-40B4-BE49-F238E27FC236}">
                <a16:creationId xmlns:a16="http://schemas.microsoft.com/office/drawing/2014/main" id="{B280F3D7-8B5E-4751-907E-C1D9BEBFDCB8}"/>
              </a:ext>
            </a:extLst>
          </p:cNvPr>
          <p:cNvSpPr>
            <a:spLocks noGrp="1"/>
          </p:cNvSpPr>
          <p:nvPr>
            <p:ph type="title"/>
            <p:custDataLst>
              <p:tags r:id="rId7"/>
            </p:custDataLst>
          </p:nvPr>
        </p:nvSpPr>
        <p:spPr>
          <a:xfrm>
            <a:off x="551942" y="2049805"/>
            <a:ext cx="6016752" cy="1921708"/>
          </a:xfrm>
          <a:prstGeom prst="rect">
            <a:avLst/>
          </a:prstGeom>
        </p:spPr>
        <p:txBody>
          <a:bodyPr vert="horz" anchor="b">
            <a:normAutofit/>
          </a:bodyPr>
          <a:lstStyle>
            <a:lvl1pPr>
              <a:defRPr sz="4400" baseline="0">
                <a:ln w="6350" cap="flat">
                  <a:noFill/>
                  <a:miter lim="800000"/>
                </a:ln>
                <a:solidFill>
                  <a:schemeClr val="tx1"/>
                </a:solidFill>
              </a:defRPr>
            </a:lvl1pPr>
          </a:lstStyle>
          <a:p>
            <a:r>
              <a:rPr lang="en-US"/>
              <a:t>Click to edit Master title style</a:t>
            </a:r>
          </a:p>
        </p:txBody>
      </p:sp>
      <p:sp>
        <p:nvSpPr>
          <p:cNvPr id="25" name="Disclaimer-English (United States)">
            <a:extLst>
              <a:ext uri="{FF2B5EF4-FFF2-40B4-BE49-F238E27FC236}">
                <a16:creationId xmlns:a16="http://schemas.microsoft.com/office/drawing/2014/main" id="{365FDE2E-B4AC-48A0-8D5A-94F648AEA896}"/>
              </a:ext>
            </a:extLst>
          </p:cNvPr>
          <p:cNvSpPr>
            <a:spLocks noChangeArrowheads="1"/>
          </p:cNvSpPr>
          <p:nvPr userDrawn="1">
            <p:custDataLst>
              <p:tags r:id="rId8"/>
            </p:custDataLst>
          </p:nvPr>
        </p:nvSpPr>
        <p:spPr bwMode="black">
          <a:xfrm>
            <a:off x="551942" y="6190488"/>
            <a:ext cx="3995928" cy="356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noAutofit/>
          </a:bodyPr>
          <a:lstStyle/>
          <a:p>
            <a:pPr defTabSz="804863" eaLnBrk="0" hangingPunct="0"/>
            <a:r>
              <a:rPr lang="en-US" sz="750">
                <a:solidFill>
                  <a:schemeClr val="tx1"/>
                </a:solidFill>
                <a:latin typeface="+mn-lt"/>
              </a:rPr>
              <a:t>CONFIDENTIAL AND PROPRIETARY</a:t>
            </a:r>
          </a:p>
          <a:p>
            <a:pPr defTabSz="804863" eaLnBrk="0" hangingPunct="0"/>
            <a:r>
              <a:rPr lang="en-US" sz="750">
                <a:solidFill>
                  <a:schemeClr val="tx1"/>
                </a:solidFill>
                <a:latin typeface="+mn-lt"/>
              </a:rPr>
              <a:t>Any use of this material without specific permission is strictly prohibited</a:t>
            </a:r>
          </a:p>
        </p:txBody>
      </p:sp>
      <p:grpSp>
        <p:nvGrpSpPr>
          <p:cNvPr id="11" name="logoimage" hidden="1">
            <a:extLst>
              <a:ext uri="{FF2B5EF4-FFF2-40B4-BE49-F238E27FC236}">
                <a16:creationId xmlns:a16="http://schemas.microsoft.com/office/drawing/2014/main" id="{1CF91F61-1A9C-80E4-FFA2-69DB20BBACC3}"/>
              </a:ext>
            </a:extLst>
          </p:cNvPr>
          <p:cNvGrpSpPr/>
          <p:nvPr userDrawn="1">
            <p:custDataLst>
              <p:tags r:id="rId9"/>
            </p:custDataLst>
          </p:nvPr>
        </p:nvGrpSpPr>
        <p:grpSpPr>
          <a:xfrm>
            <a:off x="551942" y="481160"/>
            <a:ext cx="1893201" cy="585216"/>
            <a:chOff x="551942" y="481160"/>
            <a:chExt cx="1893201" cy="585216"/>
          </a:xfrm>
        </p:grpSpPr>
        <p:sp>
          <p:nvSpPr>
            <p:cNvPr id="18" name="AutoShape 3" hidden="1">
              <a:extLst>
                <a:ext uri="{FF2B5EF4-FFF2-40B4-BE49-F238E27FC236}">
                  <a16:creationId xmlns:a16="http://schemas.microsoft.com/office/drawing/2014/main" id="{E8A472B5-EC20-41F1-91D8-281D2B5D8D1E}"/>
                </a:ext>
              </a:extLst>
            </p:cNvPr>
            <p:cNvSpPr>
              <a:spLocks noChangeAspect="1" noChangeArrowheads="1" noTextEdit="1"/>
            </p:cNvSpPr>
            <p:nvPr userDrawn="1"/>
          </p:nvSpPr>
          <p:spPr bwMode="black">
            <a:xfrm>
              <a:off x="551942" y="481160"/>
              <a:ext cx="1893201" cy="585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endParaRPr>
            </a:p>
          </p:txBody>
        </p:sp>
        <p:sp>
          <p:nvSpPr>
            <p:cNvPr id="22" name="Freeform 5" hidden="1">
              <a:extLst>
                <a:ext uri="{FF2B5EF4-FFF2-40B4-BE49-F238E27FC236}">
                  <a16:creationId xmlns:a16="http://schemas.microsoft.com/office/drawing/2014/main" id="{B5153A5B-4B89-4D4A-96F0-F9AFF4E7D0F5}"/>
                </a:ext>
              </a:extLst>
            </p:cNvPr>
            <p:cNvSpPr>
              <a:spLocks noEditPoints="1"/>
            </p:cNvSpPr>
            <p:nvPr userDrawn="1"/>
          </p:nvSpPr>
          <p:spPr bwMode="black">
            <a:xfrm>
              <a:off x="551942" y="481407"/>
              <a:ext cx="1893201" cy="584969"/>
            </a:xfrm>
            <a:custGeom>
              <a:avLst/>
              <a:gdLst>
                <a:gd name="T0" fmla="*/ 4209 w 15155"/>
                <a:gd name="T1" fmla="*/ 2986 h 4678"/>
                <a:gd name="T2" fmla="*/ 3707 w 15155"/>
                <a:gd name="T3" fmla="*/ 2422 h 4678"/>
                <a:gd name="T4" fmla="*/ 3712 w 15155"/>
                <a:gd name="T5" fmla="*/ 2340 h 4678"/>
                <a:gd name="T6" fmla="*/ 4724 w 15155"/>
                <a:gd name="T7" fmla="*/ 4124 h 4678"/>
                <a:gd name="T8" fmla="*/ 3330 w 15155"/>
                <a:gd name="T9" fmla="*/ 3521 h 4678"/>
                <a:gd name="T10" fmla="*/ 5673 w 15155"/>
                <a:gd name="T11" fmla="*/ 3002 h 4678"/>
                <a:gd name="T12" fmla="*/ 6627 w 15155"/>
                <a:gd name="T13" fmla="*/ 2408 h 4678"/>
                <a:gd name="T14" fmla="*/ 6279 w 15155"/>
                <a:gd name="T15" fmla="*/ 4007 h 4678"/>
                <a:gd name="T16" fmla="*/ 10270 w 15155"/>
                <a:gd name="T17" fmla="*/ 3073 h 4678"/>
                <a:gd name="T18" fmla="*/ 10801 w 15155"/>
                <a:gd name="T19" fmla="*/ 4678 h 4678"/>
                <a:gd name="T20" fmla="*/ 11466 w 15155"/>
                <a:gd name="T21" fmla="*/ 3537 h 4678"/>
                <a:gd name="T22" fmla="*/ 10602 w 15155"/>
                <a:gd name="T23" fmla="*/ 3405 h 4678"/>
                <a:gd name="T24" fmla="*/ 14762 w 15155"/>
                <a:gd name="T25" fmla="*/ 3073 h 4678"/>
                <a:gd name="T26" fmla="*/ 14505 w 15155"/>
                <a:gd name="T27" fmla="*/ 2986 h 4678"/>
                <a:gd name="T28" fmla="*/ 14145 w 15155"/>
                <a:gd name="T29" fmla="*/ 4620 h 4678"/>
                <a:gd name="T30" fmla="*/ 15155 w 15155"/>
                <a:gd name="T31" fmla="*/ 2986 h 4678"/>
                <a:gd name="T32" fmla="*/ 10231 w 15155"/>
                <a:gd name="T33" fmla="*/ 4037 h 4678"/>
                <a:gd name="T34" fmla="*/ 9005 w 15155"/>
                <a:gd name="T35" fmla="*/ 2961 h 4678"/>
                <a:gd name="T36" fmla="*/ 8378 w 15155"/>
                <a:gd name="T37" fmla="*/ 3194 h 4678"/>
                <a:gd name="T38" fmla="*/ 8775 w 15155"/>
                <a:gd name="T39" fmla="*/ 4037 h 4678"/>
                <a:gd name="T40" fmla="*/ 9107 w 15155"/>
                <a:gd name="T41" fmla="*/ 3916 h 4678"/>
                <a:gd name="T42" fmla="*/ 9439 w 15155"/>
                <a:gd name="T43" fmla="*/ 4037 h 4678"/>
                <a:gd name="T44" fmla="*/ 9712 w 15155"/>
                <a:gd name="T45" fmla="*/ 4037 h 4678"/>
                <a:gd name="T46" fmla="*/ 7962 w 15155"/>
                <a:gd name="T47" fmla="*/ 3741 h 4678"/>
                <a:gd name="T48" fmla="*/ 7962 w 15155"/>
                <a:gd name="T49" fmla="*/ 3741 h 4678"/>
                <a:gd name="T50" fmla="*/ 12654 w 15155"/>
                <a:gd name="T51" fmla="*/ 2986 h 4678"/>
                <a:gd name="T52" fmla="*/ 12586 w 15155"/>
                <a:gd name="T53" fmla="*/ 4036 h 4678"/>
                <a:gd name="T54" fmla="*/ 11780 w 15155"/>
                <a:gd name="T55" fmla="*/ 3367 h 4678"/>
                <a:gd name="T56" fmla="*/ 11871 w 15155"/>
                <a:gd name="T57" fmla="*/ 4146 h 4678"/>
                <a:gd name="T58" fmla="*/ 13060 w 15155"/>
                <a:gd name="T59" fmla="*/ 3917 h 4678"/>
                <a:gd name="T60" fmla="*/ 13423 w 15155"/>
                <a:gd name="T61" fmla="*/ 4037 h 4678"/>
                <a:gd name="T62" fmla="*/ 12250 w 15155"/>
                <a:gd name="T63" fmla="*/ 3787 h 4678"/>
                <a:gd name="T64" fmla="*/ 12250 w 15155"/>
                <a:gd name="T65" fmla="*/ 3787 h 4678"/>
                <a:gd name="T66" fmla="*/ 8758 w 15155"/>
                <a:gd name="T67" fmla="*/ 1080 h 4678"/>
                <a:gd name="T68" fmla="*/ 8559 w 15155"/>
                <a:gd name="T69" fmla="*/ 1013 h 4678"/>
                <a:gd name="T70" fmla="*/ 9105 w 15155"/>
                <a:gd name="T71" fmla="*/ 2310 h 4678"/>
                <a:gd name="T72" fmla="*/ 9553 w 15155"/>
                <a:gd name="T73" fmla="*/ 626 h 4678"/>
                <a:gd name="T74" fmla="*/ 9293 w 15155"/>
                <a:gd name="T75" fmla="*/ 713 h 4678"/>
                <a:gd name="T76" fmla="*/ 8947 w 15155"/>
                <a:gd name="T77" fmla="*/ 843 h 4678"/>
                <a:gd name="T78" fmla="*/ 5105 w 15155"/>
                <a:gd name="T79" fmla="*/ 349 h 4678"/>
                <a:gd name="T80" fmla="*/ 3793 w 15155"/>
                <a:gd name="T81" fmla="*/ 882 h 4678"/>
                <a:gd name="T82" fmla="*/ 5848 w 15155"/>
                <a:gd name="T83" fmla="*/ 981 h 4678"/>
                <a:gd name="T84" fmla="*/ 6211 w 15155"/>
                <a:gd name="T85" fmla="*/ 1763 h 4678"/>
                <a:gd name="T86" fmla="*/ 6296 w 15155"/>
                <a:gd name="T87" fmla="*/ 601 h 4678"/>
                <a:gd name="T88" fmla="*/ 5638 w 15155"/>
                <a:gd name="T89" fmla="*/ 833 h 4678"/>
                <a:gd name="T90" fmla="*/ 4836 w 15155"/>
                <a:gd name="T91" fmla="*/ 625 h 4678"/>
                <a:gd name="T92" fmla="*/ 4778 w 15155"/>
                <a:gd name="T93" fmla="*/ 1676 h 4678"/>
                <a:gd name="T94" fmla="*/ 4692 w 15155"/>
                <a:gd name="T95" fmla="*/ 0 h 4678"/>
                <a:gd name="T96" fmla="*/ 3614 w 15155"/>
                <a:gd name="T97" fmla="*/ 221 h 4678"/>
                <a:gd name="T98" fmla="*/ 3236 w 15155"/>
                <a:gd name="T99" fmla="*/ 88 h 4678"/>
                <a:gd name="T100" fmla="*/ 3836 w 15155"/>
                <a:gd name="T101" fmla="*/ 1763 h 4678"/>
                <a:gd name="T102" fmla="*/ 7219 w 15155"/>
                <a:gd name="T103" fmla="*/ 683 h 4678"/>
                <a:gd name="T104" fmla="*/ 7226 w 15155"/>
                <a:gd name="T105" fmla="*/ 598 h 4678"/>
                <a:gd name="T106" fmla="*/ 6952 w 15155"/>
                <a:gd name="T107" fmla="*/ 1361 h 4678"/>
                <a:gd name="T108" fmla="*/ 7720 w 15155"/>
                <a:gd name="T109" fmla="*/ 1446 h 4678"/>
                <a:gd name="T110" fmla="*/ 3049 w 15155"/>
                <a:gd name="T111" fmla="*/ 753 h 4678"/>
                <a:gd name="T112" fmla="*/ 2703 w 15155"/>
                <a:gd name="T113" fmla="*/ 1584 h 4678"/>
                <a:gd name="T114" fmla="*/ 87 w 15155"/>
                <a:gd name="T115" fmla="*/ 88 h 4678"/>
                <a:gd name="T116" fmla="*/ 549 w 15155"/>
                <a:gd name="T117" fmla="*/ 1763 h 4678"/>
                <a:gd name="T118" fmla="*/ 1609 w 15155"/>
                <a:gd name="T119" fmla="*/ 259 h 4678"/>
                <a:gd name="T120" fmla="*/ 2069 w 15155"/>
                <a:gd name="T121" fmla="*/ 1676 h 4678"/>
                <a:gd name="T122" fmla="*/ 2070 w 15155"/>
                <a:gd name="T123" fmla="*/ 0 h 4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155" h="4678">
                  <a:moveTo>
                    <a:pt x="4451" y="3751"/>
                  </a:moveTo>
                  <a:cubicBezTo>
                    <a:pt x="4549" y="3607"/>
                    <a:pt x="4604" y="3438"/>
                    <a:pt x="4609" y="3264"/>
                  </a:cubicBezTo>
                  <a:cubicBezTo>
                    <a:pt x="4611" y="3211"/>
                    <a:pt x="4732" y="3072"/>
                    <a:pt x="4766" y="3072"/>
                  </a:cubicBezTo>
                  <a:cubicBezTo>
                    <a:pt x="4834" y="3072"/>
                    <a:pt x="4834" y="3072"/>
                    <a:pt x="4834" y="3072"/>
                  </a:cubicBezTo>
                  <a:cubicBezTo>
                    <a:pt x="4834" y="2986"/>
                    <a:pt x="4834" y="2986"/>
                    <a:pt x="4834" y="2986"/>
                  </a:cubicBezTo>
                  <a:cubicBezTo>
                    <a:pt x="4209" y="2986"/>
                    <a:pt x="4209" y="2986"/>
                    <a:pt x="4209" y="2986"/>
                  </a:cubicBezTo>
                  <a:cubicBezTo>
                    <a:pt x="4209" y="3073"/>
                    <a:pt x="4209" y="3073"/>
                    <a:pt x="4209" y="3073"/>
                  </a:cubicBezTo>
                  <a:cubicBezTo>
                    <a:pt x="4380" y="3078"/>
                    <a:pt x="4487" y="3175"/>
                    <a:pt x="4487" y="3337"/>
                  </a:cubicBezTo>
                  <a:cubicBezTo>
                    <a:pt x="4487" y="3482"/>
                    <a:pt x="4463" y="3591"/>
                    <a:pt x="4395" y="3702"/>
                  </a:cubicBezTo>
                  <a:cubicBezTo>
                    <a:pt x="4155" y="3489"/>
                    <a:pt x="3882" y="3230"/>
                    <a:pt x="3654" y="2986"/>
                  </a:cubicBezTo>
                  <a:cubicBezTo>
                    <a:pt x="3501" y="2928"/>
                    <a:pt x="3404" y="2814"/>
                    <a:pt x="3404" y="2673"/>
                  </a:cubicBezTo>
                  <a:cubicBezTo>
                    <a:pt x="3404" y="2514"/>
                    <a:pt x="3518" y="2422"/>
                    <a:pt x="3707" y="2422"/>
                  </a:cubicBezTo>
                  <a:cubicBezTo>
                    <a:pt x="3942" y="2422"/>
                    <a:pt x="4116" y="2659"/>
                    <a:pt x="4116" y="2777"/>
                  </a:cubicBezTo>
                  <a:cubicBezTo>
                    <a:pt x="4191" y="2777"/>
                    <a:pt x="4191" y="2777"/>
                    <a:pt x="4191" y="2777"/>
                  </a:cubicBezTo>
                  <a:cubicBezTo>
                    <a:pt x="4191" y="2362"/>
                    <a:pt x="4191" y="2362"/>
                    <a:pt x="4191" y="2362"/>
                  </a:cubicBezTo>
                  <a:cubicBezTo>
                    <a:pt x="4116" y="2362"/>
                    <a:pt x="4116" y="2362"/>
                    <a:pt x="4116" y="2362"/>
                  </a:cubicBezTo>
                  <a:cubicBezTo>
                    <a:pt x="4097" y="2391"/>
                    <a:pt x="4074" y="2393"/>
                    <a:pt x="4034" y="2393"/>
                  </a:cubicBezTo>
                  <a:cubicBezTo>
                    <a:pt x="3959" y="2393"/>
                    <a:pt x="3874" y="2340"/>
                    <a:pt x="3712" y="2340"/>
                  </a:cubicBezTo>
                  <a:cubicBezTo>
                    <a:pt x="3453" y="2340"/>
                    <a:pt x="3288" y="2480"/>
                    <a:pt x="3288" y="2732"/>
                  </a:cubicBezTo>
                  <a:cubicBezTo>
                    <a:pt x="3288" y="2887"/>
                    <a:pt x="3346" y="2991"/>
                    <a:pt x="3431" y="3100"/>
                  </a:cubicBezTo>
                  <a:cubicBezTo>
                    <a:pt x="3253" y="3219"/>
                    <a:pt x="3146" y="3420"/>
                    <a:pt x="3148" y="3634"/>
                  </a:cubicBezTo>
                  <a:cubicBezTo>
                    <a:pt x="3148" y="3944"/>
                    <a:pt x="3421" y="4155"/>
                    <a:pt x="3707" y="4155"/>
                  </a:cubicBezTo>
                  <a:cubicBezTo>
                    <a:pt x="3966" y="4155"/>
                    <a:pt x="4145" y="4080"/>
                    <a:pt x="4286" y="3944"/>
                  </a:cubicBezTo>
                  <a:cubicBezTo>
                    <a:pt x="4431" y="4078"/>
                    <a:pt x="4552" y="4124"/>
                    <a:pt x="4724" y="4124"/>
                  </a:cubicBezTo>
                  <a:cubicBezTo>
                    <a:pt x="4913" y="4124"/>
                    <a:pt x="4913" y="4124"/>
                    <a:pt x="4913" y="4124"/>
                  </a:cubicBezTo>
                  <a:cubicBezTo>
                    <a:pt x="4913" y="4036"/>
                    <a:pt x="4913" y="4036"/>
                    <a:pt x="4913" y="4036"/>
                  </a:cubicBezTo>
                  <a:cubicBezTo>
                    <a:pt x="4809" y="4036"/>
                    <a:pt x="4809" y="4036"/>
                    <a:pt x="4809" y="4036"/>
                  </a:cubicBezTo>
                  <a:cubicBezTo>
                    <a:pt x="4685" y="3947"/>
                    <a:pt x="4565" y="3852"/>
                    <a:pt x="4451" y="3751"/>
                  </a:cubicBezTo>
                  <a:close/>
                  <a:moveTo>
                    <a:pt x="3851" y="4015"/>
                  </a:moveTo>
                  <a:cubicBezTo>
                    <a:pt x="3599" y="4015"/>
                    <a:pt x="3330" y="3772"/>
                    <a:pt x="3330" y="3521"/>
                  </a:cubicBezTo>
                  <a:cubicBezTo>
                    <a:pt x="3330" y="3339"/>
                    <a:pt x="3378" y="3243"/>
                    <a:pt x="3470" y="3148"/>
                  </a:cubicBezTo>
                  <a:cubicBezTo>
                    <a:pt x="3707" y="3414"/>
                    <a:pt x="3962" y="3664"/>
                    <a:pt x="4233" y="3896"/>
                  </a:cubicBezTo>
                  <a:cubicBezTo>
                    <a:pt x="4134" y="3971"/>
                    <a:pt x="4008" y="4015"/>
                    <a:pt x="3851" y="4015"/>
                  </a:cubicBezTo>
                  <a:close/>
                  <a:moveTo>
                    <a:pt x="6279" y="4007"/>
                  </a:moveTo>
                  <a:cubicBezTo>
                    <a:pt x="5920" y="4007"/>
                    <a:pt x="5707" y="3758"/>
                    <a:pt x="5678" y="3450"/>
                  </a:cubicBezTo>
                  <a:cubicBezTo>
                    <a:pt x="5664" y="3301"/>
                    <a:pt x="5663" y="3151"/>
                    <a:pt x="5673" y="3002"/>
                  </a:cubicBezTo>
                  <a:cubicBezTo>
                    <a:pt x="5705" y="2605"/>
                    <a:pt x="5887" y="2435"/>
                    <a:pt x="6192" y="2435"/>
                  </a:cubicBezTo>
                  <a:cubicBezTo>
                    <a:pt x="6523" y="2435"/>
                    <a:pt x="6726" y="2803"/>
                    <a:pt x="6726" y="2985"/>
                  </a:cubicBezTo>
                  <a:cubicBezTo>
                    <a:pt x="6801" y="2985"/>
                    <a:pt x="6801" y="2985"/>
                    <a:pt x="6801" y="2985"/>
                  </a:cubicBezTo>
                  <a:cubicBezTo>
                    <a:pt x="6801" y="2362"/>
                    <a:pt x="6801" y="2362"/>
                    <a:pt x="6801" y="2362"/>
                  </a:cubicBezTo>
                  <a:cubicBezTo>
                    <a:pt x="6736" y="2362"/>
                    <a:pt x="6736" y="2362"/>
                    <a:pt x="6736" y="2362"/>
                  </a:cubicBezTo>
                  <a:cubicBezTo>
                    <a:pt x="6709" y="2393"/>
                    <a:pt x="6683" y="2408"/>
                    <a:pt x="6627" y="2408"/>
                  </a:cubicBezTo>
                  <a:cubicBezTo>
                    <a:pt x="6489" y="2408"/>
                    <a:pt x="6370" y="2330"/>
                    <a:pt x="6181" y="2330"/>
                  </a:cubicBezTo>
                  <a:cubicBezTo>
                    <a:pt x="5687" y="2330"/>
                    <a:pt x="5392" y="2732"/>
                    <a:pt x="5392" y="3236"/>
                  </a:cubicBezTo>
                  <a:cubicBezTo>
                    <a:pt x="5392" y="3740"/>
                    <a:pt x="5719" y="4156"/>
                    <a:pt x="6225" y="4156"/>
                  </a:cubicBezTo>
                  <a:cubicBezTo>
                    <a:pt x="6577" y="4156"/>
                    <a:pt x="6824" y="3967"/>
                    <a:pt x="6937" y="3652"/>
                  </a:cubicBezTo>
                  <a:cubicBezTo>
                    <a:pt x="6845" y="3652"/>
                    <a:pt x="6845" y="3652"/>
                    <a:pt x="6845" y="3652"/>
                  </a:cubicBezTo>
                  <a:cubicBezTo>
                    <a:pt x="6731" y="3884"/>
                    <a:pt x="6583" y="4007"/>
                    <a:pt x="6279" y="4007"/>
                  </a:cubicBezTo>
                  <a:close/>
                  <a:moveTo>
                    <a:pt x="11018" y="2957"/>
                  </a:moveTo>
                  <a:cubicBezTo>
                    <a:pt x="10830" y="2957"/>
                    <a:pt x="10704" y="3037"/>
                    <a:pt x="10605" y="3221"/>
                  </a:cubicBezTo>
                  <a:cubicBezTo>
                    <a:pt x="10566" y="2986"/>
                    <a:pt x="10566" y="2986"/>
                    <a:pt x="10566" y="2986"/>
                  </a:cubicBezTo>
                  <a:cubicBezTo>
                    <a:pt x="10195" y="2986"/>
                    <a:pt x="10195" y="2986"/>
                    <a:pt x="10195" y="2986"/>
                  </a:cubicBezTo>
                  <a:cubicBezTo>
                    <a:pt x="10195" y="3073"/>
                    <a:pt x="10195" y="3073"/>
                    <a:pt x="10195" y="3073"/>
                  </a:cubicBezTo>
                  <a:cubicBezTo>
                    <a:pt x="10270" y="3073"/>
                    <a:pt x="10270" y="3073"/>
                    <a:pt x="10270" y="3073"/>
                  </a:cubicBezTo>
                  <a:cubicBezTo>
                    <a:pt x="10304" y="3073"/>
                    <a:pt x="10391" y="3158"/>
                    <a:pt x="10391" y="3194"/>
                  </a:cubicBezTo>
                  <a:cubicBezTo>
                    <a:pt x="10391" y="4470"/>
                    <a:pt x="10391" y="4470"/>
                    <a:pt x="10391" y="4470"/>
                  </a:cubicBezTo>
                  <a:cubicBezTo>
                    <a:pt x="10391" y="4508"/>
                    <a:pt x="10304" y="4591"/>
                    <a:pt x="10270" y="4591"/>
                  </a:cubicBezTo>
                  <a:cubicBezTo>
                    <a:pt x="10195" y="4591"/>
                    <a:pt x="10195" y="4591"/>
                    <a:pt x="10195" y="4591"/>
                  </a:cubicBezTo>
                  <a:cubicBezTo>
                    <a:pt x="10195" y="4678"/>
                    <a:pt x="10195" y="4678"/>
                    <a:pt x="10195" y="4678"/>
                  </a:cubicBezTo>
                  <a:cubicBezTo>
                    <a:pt x="10801" y="4678"/>
                    <a:pt x="10801" y="4678"/>
                    <a:pt x="10801" y="4678"/>
                  </a:cubicBezTo>
                  <a:cubicBezTo>
                    <a:pt x="10801" y="4591"/>
                    <a:pt x="10801" y="4591"/>
                    <a:pt x="10801" y="4591"/>
                  </a:cubicBezTo>
                  <a:cubicBezTo>
                    <a:pt x="10726" y="4591"/>
                    <a:pt x="10726" y="4591"/>
                    <a:pt x="10726" y="4591"/>
                  </a:cubicBezTo>
                  <a:cubicBezTo>
                    <a:pt x="10694" y="4591"/>
                    <a:pt x="10605" y="4508"/>
                    <a:pt x="10605" y="4470"/>
                  </a:cubicBezTo>
                  <a:cubicBezTo>
                    <a:pt x="10605" y="3922"/>
                    <a:pt x="10605" y="3922"/>
                    <a:pt x="10605" y="3922"/>
                  </a:cubicBezTo>
                  <a:cubicBezTo>
                    <a:pt x="10687" y="4070"/>
                    <a:pt x="10793" y="4147"/>
                    <a:pt x="10994" y="4147"/>
                  </a:cubicBezTo>
                  <a:cubicBezTo>
                    <a:pt x="11272" y="4147"/>
                    <a:pt x="11466" y="3888"/>
                    <a:pt x="11466" y="3537"/>
                  </a:cubicBezTo>
                  <a:cubicBezTo>
                    <a:pt x="11466" y="3186"/>
                    <a:pt x="11297" y="2957"/>
                    <a:pt x="11018" y="2957"/>
                  </a:cubicBezTo>
                  <a:close/>
                  <a:moveTo>
                    <a:pt x="11246" y="3722"/>
                  </a:moveTo>
                  <a:cubicBezTo>
                    <a:pt x="11222" y="3903"/>
                    <a:pt x="11130" y="4027"/>
                    <a:pt x="10934" y="4027"/>
                  </a:cubicBezTo>
                  <a:cubicBezTo>
                    <a:pt x="10753" y="4029"/>
                    <a:pt x="10604" y="3884"/>
                    <a:pt x="10602" y="3703"/>
                  </a:cubicBezTo>
                  <a:cubicBezTo>
                    <a:pt x="10602" y="3701"/>
                    <a:pt x="10602" y="3698"/>
                    <a:pt x="10602" y="3695"/>
                  </a:cubicBezTo>
                  <a:cubicBezTo>
                    <a:pt x="10602" y="3405"/>
                    <a:pt x="10602" y="3405"/>
                    <a:pt x="10602" y="3405"/>
                  </a:cubicBezTo>
                  <a:cubicBezTo>
                    <a:pt x="10658" y="3225"/>
                    <a:pt x="10767" y="3092"/>
                    <a:pt x="10961" y="3092"/>
                  </a:cubicBezTo>
                  <a:cubicBezTo>
                    <a:pt x="11125" y="3092"/>
                    <a:pt x="11224" y="3208"/>
                    <a:pt x="11249" y="3390"/>
                  </a:cubicBezTo>
                  <a:cubicBezTo>
                    <a:pt x="11262" y="3500"/>
                    <a:pt x="11261" y="3612"/>
                    <a:pt x="11246" y="3722"/>
                  </a:cubicBezTo>
                  <a:close/>
                  <a:moveTo>
                    <a:pt x="14693" y="2986"/>
                  </a:moveTo>
                  <a:cubicBezTo>
                    <a:pt x="14693" y="3073"/>
                    <a:pt x="14693" y="3073"/>
                    <a:pt x="14693" y="3073"/>
                  </a:cubicBezTo>
                  <a:cubicBezTo>
                    <a:pt x="14762" y="3073"/>
                    <a:pt x="14762" y="3073"/>
                    <a:pt x="14762" y="3073"/>
                  </a:cubicBezTo>
                  <a:cubicBezTo>
                    <a:pt x="14794" y="3073"/>
                    <a:pt x="14864" y="3153"/>
                    <a:pt x="14862" y="3199"/>
                  </a:cubicBezTo>
                  <a:cubicBezTo>
                    <a:pt x="14610" y="3758"/>
                    <a:pt x="14610" y="3758"/>
                    <a:pt x="14610" y="3758"/>
                  </a:cubicBezTo>
                  <a:cubicBezTo>
                    <a:pt x="14335" y="3196"/>
                    <a:pt x="14335" y="3196"/>
                    <a:pt x="14335" y="3196"/>
                  </a:cubicBezTo>
                  <a:cubicBezTo>
                    <a:pt x="14335" y="3154"/>
                    <a:pt x="14403" y="3073"/>
                    <a:pt x="14434" y="3073"/>
                  </a:cubicBezTo>
                  <a:cubicBezTo>
                    <a:pt x="14505" y="3073"/>
                    <a:pt x="14505" y="3073"/>
                    <a:pt x="14505" y="3073"/>
                  </a:cubicBezTo>
                  <a:cubicBezTo>
                    <a:pt x="14505" y="2986"/>
                    <a:pt x="14505" y="2986"/>
                    <a:pt x="14505" y="2986"/>
                  </a:cubicBezTo>
                  <a:cubicBezTo>
                    <a:pt x="13889" y="2986"/>
                    <a:pt x="13889" y="2986"/>
                    <a:pt x="13889" y="2986"/>
                  </a:cubicBezTo>
                  <a:cubicBezTo>
                    <a:pt x="13889" y="3073"/>
                    <a:pt x="13889" y="3073"/>
                    <a:pt x="13889" y="3073"/>
                  </a:cubicBezTo>
                  <a:cubicBezTo>
                    <a:pt x="13940" y="3073"/>
                    <a:pt x="13940" y="3073"/>
                    <a:pt x="13940" y="3073"/>
                  </a:cubicBezTo>
                  <a:cubicBezTo>
                    <a:pt x="13969" y="3073"/>
                    <a:pt x="14068" y="3167"/>
                    <a:pt x="14087" y="3204"/>
                  </a:cubicBezTo>
                  <a:cubicBezTo>
                    <a:pt x="14489" y="3995"/>
                    <a:pt x="14489" y="3995"/>
                    <a:pt x="14489" y="3995"/>
                  </a:cubicBezTo>
                  <a:cubicBezTo>
                    <a:pt x="14145" y="4620"/>
                    <a:pt x="14145" y="4620"/>
                    <a:pt x="14145" y="4620"/>
                  </a:cubicBezTo>
                  <a:cubicBezTo>
                    <a:pt x="14245" y="4671"/>
                    <a:pt x="14245" y="4671"/>
                    <a:pt x="14245" y="4671"/>
                  </a:cubicBezTo>
                  <a:cubicBezTo>
                    <a:pt x="14584" y="4030"/>
                    <a:pt x="14584" y="4030"/>
                    <a:pt x="14584" y="4030"/>
                  </a:cubicBezTo>
                  <a:cubicBezTo>
                    <a:pt x="14968" y="3199"/>
                    <a:pt x="14968" y="3199"/>
                    <a:pt x="14968" y="3199"/>
                  </a:cubicBezTo>
                  <a:cubicBezTo>
                    <a:pt x="14993" y="3161"/>
                    <a:pt x="15075" y="3073"/>
                    <a:pt x="15102" y="3073"/>
                  </a:cubicBezTo>
                  <a:cubicBezTo>
                    <a:pt x="15155" y="3073"/>
                    <a:pt x="15155" y="3073"/>
                    <a:pt x="15155" y="3073"/>
                  </a:cubicBezTo>
                  <a:cubicBezTo>
                    <a:pt x="15155" y="2986"/>
                    <a:pt x="15155" y="2986"/>
                    <a:pt x="15155" y="2986"/>
                  </a:cubicBezTo>
                  <a:lnTo>
                    <a:pt x="14693" y="2986"/>
                  </a:lnTo>
                  <a:close/>
                  <a:moveTo>
                    <a:pt x="9712" y="4037"/>
                  </a:moveTo>
                  <a:cubicBezTo>
                    <a:pt x="9647" y="4037"/>
                    <a:pt x="9647" y="4037"/>
                    <a:pt x="9647" y="4037"/>
                  </a:cubicBezTo>
                  <a:cubicBezTo>
                    <a:pt x="9647" y="4124"/>
                    <a:pt x="9647" y="4124"/>
                    <a:pt x="9647" y="4124"/>
                  </a:cubicBezTo>
                  <a:cubicBezTo>
                    <a:pt x="10231" y="4124"/>
                    <a:pt x="10231" y="4124"/>
                    <a:pt x="10231" y="4124"/>
                  </a:cubicBezTo>
                  <a:cubicBezTo>
                    <a:pt x="10231" y="4037"/>
                    <a:pt x="10231" y="4037"/>
                    <a:pt x="10231" y="4037"/>
                  </a:cubicBezTo>
                  <a:cubicBezTo>
                    <a:pt x="10165" y="4037"/>
                    <a:pt x="10165" y="4037"/>
                    <a:pt x="10165" y="4037"/>
                  </a:cubicBezTo>
                  <a:cubicBezTo>
                    <a:pt x="10131" y="4037"/>
                    <a:pt x="10044" y="3954"/>
                    <a:pt x="10044" y="3916"/>
                  </a:cubicBezTo>
                  <a:cubicBezTo>
                    <a:pt x="10044" y="3288"/>
                    <a:pt x="10044" y="3288"/>
                    <a:pt x="10044" y="3288"/>
                  </a:cubicBezTo>
                  <a:cubicBezTo>
                    <a:pt x="10044" y="3080"/>
                    <a:pt x="9904" y="2964"/>
                    <a:pt x="9732" y="2964"/>
                  </a:cubicBezTo>
                  <a:cubicBezTo>
                    <a:pt x="9538" y="2964"/>
                    <a:pt x="9448" y="3066"/>
                    <a:pt x="9308" y="3204"/>
                  </a:cubicBezTo>
                  <a:cubicBezTo>
                    <a:pt x="9287" y="3044"/>
                    <a:pt x="9158" y="2961"/>
                    <a:pt x="9005" y="2961"/>
                  </a:cubicBezTo>
                  <a:cubicBezTo>
                    <a:pt x="8804" y="2961"/>
                    <a:pt x="8720" y="3068"/>
                    <a:pt x="8589" y="3206"/>
                  </a:cubicBezTo>
                  <a:cubicBezTo>
                    <a:pt x="8544" y="2986"/>
                    <a:pt x="8544" y="2986"/>
                    <a:pt x="8544" y="2986"/>
                  </a:cubicBezTo>
                  <a:cubicBezTo>
                    <a:pt x="8192" y="2986"/>
                    <a:pt x="8192" y="2986"/>
                    <a:pt x="8192" y="2986"/>
                  </a:cubicBezTo>
                  <a:cubicBezTo>
                    <a:pt x="8192" y="3073"/>
                    <a:pt x="8192" y="3073"/>
                    <a:pt x="8192" y="3073"/>
                  </a:cubicBezTo>
                  <a:cubicBezTo>
                    <a:pt x="8257" y="3073"/>
                    <a:pt x="8257" y="3073"/>
                    <a:pt x="8257" y="3073"/>
                  </a:cubicBezTo>
                  <a:cubicBezTo>
                    <a:pt x="8291" y="3073"/>
                    <a:pt x="8378" y="3158"/>
                    <a:pt x="8378" y="3194"/>
                  </a:cubicBezTo>
                  <a:cubicBezTo>
                    <a:pt x="8378" y="3916"/>
                    <a:pt x="8378" y="3916"/>
                    <a:pt x="8378" y="3916"/>
                  </a:cubicBezTo>
                  <a:cubicBezTo>
                    <a:pt x="8378" y="3954"/>
                    <a:pt x="8291" y="4037"/>
                    <a:pt x="8257" y="4037"/>
                  </a:cubicBezTo>
                  <a:cubicBezTo>
                    <a:pt x="8192" y="4037"/>
                    <a:pt x="8192" y="4037"/>
                    <a:pt x="8192" y="4037"/>
                  </a:cubicBezTo>
                  <a:cubicBezTo>
                    <a:pt x="8192" y="4124"/>
                    <a:pt x="8192" y="4124"/>
                    <a:pt x="8192" y="4124"/>
                  </a:cubicBezTo>
                  <a:cubicBezTo>
                    <a:pt x="8775" y="4124"/>
                    <a:pt x="8775" y="4124"/>
                    <a:pt x="8775" y="4124"/>
                  </a:cubicBezTo>
                  <a:cubicBezTo>
                    <a:pt x="8775" y="4037"/>
                    <a:pt x="8775" y="4037"/>
                    <a:pt x="8775" y="4037"/>
                  </a:cubicBezTo>
                  <a:cubicBezTo>
                    <a:pt x="8710" y="4037"/>
                    <a:pt x="8710" y="4037"/>
                    <a:pt x="8710" y="4037"/>
                  </a:cubicBezTo>
                  <a:cubicBezTo>
                    <a:pt x="8676" y="4037"/>
                    <a:pt x="8589" y="3954"/>
                    <a:pt x="8589" y="3916"/>
                  </a:cubicBezTo>
                  <a:cubicBezTo>
                    <a:pt x="8589" y="3330"/>
                    <a:pt x="8589" y="3330"/>
                    <a:pt x="8589" y="3330"/>
                  </a:cubicBezTo>
                  <a:cubicBezTo>
                    <a:pt x="8589" y="3252"/>
                    <a:pt x="8775" y="3099"/>
                    <a:pt x="8925" y="3099"/>
                  </a:cubicBezTo>
                  <a:cubicBezTo>
                    <a:pt x="9049" y="3099"/>
                    <a:pt x="9107" y="3177"/>
                    <a:pt x="9107" y="3288"/>
                  </a:cubicBezTo>
                  <a:cubicBezTo>
                    <a:pt x="9107" y="3916"/>
                    <a:pt x="9107" y="3916"/>
                    <a:pt x="9107" y="3916"/>
                  </a:cubicBezTo>
                  <a:cubicBezTo>
                    <a:pt x="9107" y="3954"/>
                    <a:pt x="9020" y="4037"/>
                    <a:pt x="8986" y="4037"/>
                  </a:cubicBezTo>
                  <a:cubicBezTo>
                    <a:pt x="8921" y="4037"/>
                    <a:pt x="8921" y="4037"/>
                    <a:pt x="8921" y="4037"/>
                  </a:cubicBezTo>
                  <a:cubicBezTo>
                    <a:pt x="8921" y="4124"/>
                    <a:pt x="8921" y="4124"/>
                    <a:pt x="8921" y="4124"/>
                  </a:cubicBezTo>
                  <a:cubicBezTo>
                    <a:pt x="9504" y="4124"/>
                    <a:pt x="9504" y="4124"/>
                    <a:pt x="9504" y="4124"/>
                  </a:cubicBezTo>
                  <a:cubicBezTo>
                    <a:pt x="9504" y="4037"/>
                    <a:pt x="9504" y="4037"/>
                    <a:pt x="9504" y="4037"/>
                  </a:cubicBezTo>
                  <a:cubicBezTo>
                    <a:pt x="9439" y="4037"/>
                    <a:pt x="9439" y="4037"/>
                    <a:pt x="9439" y="4037"/>
                  </a:cubicBezTo>
                  <a:cubicBezTo>
                    <a:pt x="9405" y="4037"/>
                    <a:pt x="9318" y="3954"/>
                    <a:pt x="9318" y="3916"/>
                  </a:cubicBezTo>
                  <a:cubicBezTo>
                    <a:pt x="9318" y="3323"/>
                    <a:pt x="9318" y="3323"/>
                    <a:pt x="9318" y="3323"/>
                  </a:cubicBezTo>
                  <a:cubicBezTo>
                    <a:pt x="9318" y="3246"/>
                    <a:pt x="9504" y="3101"/>
                    <a:pt x="9654" y="3101"/>
                  </a:cubicBezTo>
                  <a:cubicBezTo>
                    <a:pt x="9778" y="3101"/>
                    <a:pt x="9833" y="3178"/>
                    <a:pt x="9833" y="3289"/>
                  </a:cubicBezTo>
                  <a:cubicBezTo>
                    <a:pt x="9833" y="3917"/>
                    <a:pt x="9833" y="3917"/>
                    <a:pt x="9833" y="3917"/>
                  </a:cubicBezTo>
                  <a:cubicBezTo>
                    <a:pt x="9833" y="3954"/>
                    <a:pt x="9746" y="4037"/>
                    <a:pt x="9712" y="4037"/>
                  </a:cubicBezTo>
                  <a:close/>
                  <a:moveTo>
                    <a:pt x="7623" y="2957"/>
                  </a:moveTo>
                  <a:cubicBezTo>
                    <a:pt x="7320" y="2957"/>
                    <a:pt x="7051" y="3184"/>
                    <a:pt x="7051" y="3555"/>
                  </a:cubicBezTo>
                  <a:cubicBezTo>
                    <a:pt x="7051" y="3926"/>
                    <a:pt x="7320" y="4156"/>
                    <a:pt x="7623" y="4156"/>
                  </a:cubicBezTo>
                  <a:cubicBezTo>
                    <a:pt x="7925" y="4156"/>
                    <a:pt x="8192" y="3926"/>
                    <a:pt x="8192" y="3555"/>
                  </a:cubicBezTo>
                  <a:cubicBezTo>
                    <a:pt x="8192" y="3185"/>
                    <a:pt x="7925" y="2957"/>
                    <a:pt x="7623" y="2957"/>
                  </a:cubicBezTo>
                  <a:close/>
                  <a:moveTo>
                    <a:pt x="7962" y="3741"/>
                  </a:moveTo>
                  <a:cubicBezTo>
                    <a:pt x="7940" y="3920"/>
                    <a:pt x="7841" y="4044"/>
                    <a:pt x="7625" y="4044"/>
                  </a:cubicBezTo>
                  <a:cubicBezTo>
                    <a:pt x="7415" y="4044"/>
                    <a:pt x="7315" y="3916"/>
                    <a:pt x="7289" y="3739"/>
                  </a:cubicBezTo>
                  <a:cubicBezTo>
                    <a:pt x="7272" y="3613"/>
                    <a:pt x="7272" y="3485"/>
                    <a:pt x="7289" y="3359"/>
                  </a:cubicBezTo>
                  <a:cubicBezTo>
                    <a:pt x="7315" y="3177"/>
                    <a:pt x="7420" y="3056"/>
                    <a:pt x="7625" y="3056"/>
                  </a:cubicBezTo>
                  <a:cubicBezTo>
                    <a:pt x="7839" y="3056"/>
                    <a:pt x="7940" y="3177"/>
                    <a:pt x="7962" y="3361"/>
                  </a:cubicBezTo>
                  <a:cubicBezTo>
                    <a:pt x="7976" y="3487"/>
                    <a:pt x="7976" y="3615"/>
                    <a:pt x="7962" y="3741"/>
                  </a:cubicBezTo>
                  <a:close/>
                  <a:moveTo>
                    <a:pt x="13826" y="3916"/>
                  </a:moveTo>
                  <a:cubicBezTo>
                    <a:pt x="13826" y="3288"/>
                    <a:pt x="13826" y="3288"/>
                    <a:pt x="13826" y="3288"/>
                  </a:cubicBezTo>
                  <a:cubicBezTo>
                    <a:pt x="13826" y="3092"/>
                    <a:pt x="13685" y="2961"/>
                    <a:pt x="13509" y="2961"/>
                  </a:cubicBezTo>
                  <a:cubicBezTo>
                    <a:pt x="13303" y="2961"/>
                    <a:pt x="13196" y="3080"/>
                    <a:pt x="13058" y="3221"/>
                  </a:cubicBezTo>
                  <a:cubicBezTo>
                    <a:pt x="13016" y="2986"/>
                    <a:pt x="13016" y="2986"/>
                    <a:pt x="13016" y="2986"/>
                  </a:cubicBezTo>
                  <a:cubicBezTo>
                    <a:pt x="12654" y="2986"/>
                    <a:pt x="12654" y="2986"/>
                    <a:pt x="12654" y="2986"/>
                  </a:cubicBezTo>
                  <a:cubicBezTo>
                    <a:pt x="12654" y="3073"/>
                    <a:pt x="12654" y="3073"/>
                    <a:pt x="12654" y="3073"/>
                  </a:cubicBezTo>
                  <a:cubicBezTo>
                    <a:pt x="12724" y="3073"/>
                    <a:pt x="12724" y="3073"/>
                    <a:pt x="12724" y="3073"/>
                  </a:cubicBezTo>
                  <a:cubicBezTo>
                    <a:pt x="12758" y="3073"/>
                    <a:pt x="12850" y="3158"/>
                    <a:pt x="12850" y="3194"/>
                  </a:cubicBezTo>
                  <a:cubicBezTo>
                    <a:pt x="12850" y="3915"/>
                    <a:pt x="12850" y="3915"/>
                    <a:pt x="12850" y="3915"/>
                  </a:cubicBezTo>
                  <a:cubicBezTo>
                    <a:pt x="12850" y="3954"/>
                    <a:pt x="12758" y="4036"/>
                    <a:pt x="12724" y="4036"/>
                  </a:cubicBezTo>
                  <a:cubicBezTo>
                    <a:pt x="12586" y="4036"/>
                    <a:pt x="12586" y="4036"/>
                    <a:pt x="12586" y="4036"/>
                  </a:cubicBezTo>
                  <a:cubicBezTo>
                    <a:pt x="12555" y="4036"/>
                    <a:pt x="12460" y="3954"/>
                    <a:pt x="12460" y="3915"/>
                  </a:cubicBezTo>
                  <a:cubicBezTo>
                    <a:pt x="12460" y="3302"/>
                    <a:pt x="12460" y="3302"/>
                    <a:pt x="12460" y="3302"/>
                  </a:cubicBezTo>
                  <a:cubicBezTo>
                    <a:pt x="12460" y="3077"/>
                    <a:pt x="12267" y="2956"/>
                    <a:pt x="12020" y="2956"/>
                  </a:cubicBezTo>
                  <a:cubicBezTo>
                    <a:pt x="11787" y="2956"/>
                    <a:pt x="11639" y="3041"/>
                    <a:pt x="11545" y="3138"/>
                  </a:cubicBezTo>
                  <a:cubicBezTo>
                    <a:pt x="11698" y="3367"/>
                    <a:pt x="11698" y="3367"/>
                    <a:pt x="11698" y="3367"/>
                  </a:cubicBezTo>
                  <a:cubicBezTo>
                    <a:pt x="11780" y="3367"/>
                    <a:pt x="11780" y="3367"/>
                    <a:pt x="11780" y="3367"/>
                  </a:cubicBezTo>
                  <a:cubicBezTo>
                    <a:pt x="11695" y="3171"/>
                    <a:pt x="11773" y="3041"/>
                    <a:pt x="11969" y="3041"/>
                  </a:cubicBezTo>
                  <a:cubicBezTo>
                    <a:pt x="12175" y="3041"/>
                    <a:pt x="12252" y="3138"/>
                    <a:pt x="12250" y="3300"/>
                  </a:cubicBezTo>
                  <a:cubicBezTo>
                    <a:pt x="12247" y="3435"/>
                    <a:pt x="12247" y="3435"/>
                    <a:pt x="12247" y="3435"/>
                  </a:cubicBezTo>
                  <a:cubicBezTo>
                    <a:pt x="11952" y="3496"/>
                    <a:pt x="11952" y="3496"/>
                    <a:pt x="11952" y="3496"/>
                  </a:cubicBezTo>
                  <a:cubicBezTo>
                    <a:pt x="11790" y="3531"/>
                    <a:pt x="11578" y="3608"/>
                    <a:pt x="11578" y="3836"/>
                  </a:cubicBezTo>
                  <a:cubicBezTo>
                    <a:pt x="11578" y="4023"/>
                    <a:pt x="11714" y="4146"/>
                    <a:pt x="11871" y="4146"/>
                  </a:cubicBezTo>
                  <a:cubicBezTo>
                    <a:pt x="12041" y="4146"/>
                    <a:pt x="12162" y="4008"/>
                    <a:pt x="12254" y="3890"/>
                  </a:cubicBezTo>
                  <a:cubicBezTo>
                    <a:pt x="12283" y="4125"/>
                    <a:pt x="12283" y="4125"/>
                    <a:pt x="12283" y="4125"/>
                  </a:cubicBezTo>
                  <a:cubicBezTo>
                    <a:pt x="13251" y="4125"/>
                    <a:pt x="13251" y="4125"/>
                    <a:pt x="13251" y="4125"/>
                  </a:cubicBezTo>
                  <a:cubicBezTo>
                    <a:pt x="13251" y="4038"/>
                    <a:pt x="13251" y="4038"/>
                    <a:pt x="13251" y="4038"/>
                  </a:cubicBezTo>
                  <a:cubicBezTo>
                    <a:pt x="13186" y="4038"/>
                    <a:pt x="13186" y="4038"/>
                    <a:pt x="13186" y="4038"/>
                  </a:cubicBezTo>
                  <a:cubicBezTo>
                    <a:pt x="13152" y="4038"/>
                    <a:pt x="13060" y="3955"/>
                    <a:pt x="13060" y="3917"/>
                  </a:cubicBezTo>
                  <a:cubicBezTo>
                    <a:pt x="13060" y="3342"/>
                    <a:pt x="13060" y="3342"/>
                    <a:pt x="13060" y="3342"/>
                  </a:cubicBezTo>
                  <a:cubicBezTo>
                    <a:pt x="13060" y="3264"/>
                    <a:pt x="13271" y="3104"/>
                    <a:pt x="13433" y="3104"/>
                  </a:cubicBezTo>
                  <a:cubicBezTo>
                    <a:pt x="13557" y="3104"/>
                    <a:pt x="13615" y="3190"/>
                    <a:pt x="13615" y="3301"/>
                  </a:cubicBezTo>
                  <a:cubicBezTo>
                    <a:pt x="13615" y="3916"/>
                    <a:pt x="13615" y="3916"/>
                    <a:pt x="13615" y="3916"/>
                  </a:cubicBezTo>
                  <a:cubicBezTo>
                    <a:pt x="13615" y="3954"/>
                    <a:pt x="13523" y="4037"/>
                    <a:pt x="13489" y="4037"/>
                  </a:cubicBezTo>
                  <a:cubicBezTo>
                    <a:pt x="13423" y="4037"/>
                    <a:pt x="13423" y="4037"/>
                    <a:pt x="13423" y="4037"/>
                  </a:cubicBezTo>
                  <a:cubicBezTo>
                    <a:pt x="13423" y="4124"/>
                    <a:pt x="13423" y="4124"/>
                    <a:pt x="13423" y="4124"/>
                  </a:cubicBezTo>
                  <a:cubicBezTo>
                    <a:pt x="14022" y="4124"/>
                    <a:pt x="14022" y="4124"/>
                    <a:pt x="14022" y="4124"/>
                  </a:cubicBezTo>
                  <a:cubicBezTo>
                    <a:pt x="14022" y="4037"/>
                    <a:pt x="14022" y="4037"/>
                    <a:pt x="14022" y="4037"/>
                  </a:cubicBezTo>
                  <a:cubicBezTo>
                    <a:pt x="13952" y="4037"/>
                    <a:pt x="13952" y="4037"/>
                    <a:pt x="13952" y="4037"/>
                  </a:cubicBezTo>
                  <a:cubicBezTo>
                    <a:pt x="13918" y="4037"/>
                    <a:pt x="13826" y="3954"/>
                    <a:pt x="13826" y="3916"/>
                  </a:cubicBezTo>
                  <a:close/>
                  <a:moveTo>
                    <a:pt x="12250" y="3787"/>
                  </a:moveTo>
                  <a:cubicBezTo>
                    <a:pt x="12201" y="3873"/>
                    <a:pt x="12080" y="3988"/>
                    <a:pt x="11969" y="3988"/>
                  </a:cubicBezTo>
                  <a:cubicBezTo>
                    <a:pt x="11872" y="3993"/>
                    <a:pt x="11789" y="3918"/>
                    <a:pt x="11785" y="3820"/>
                  </a:cubicBezTo>
                  <a:cubicBezTo>
                    <a:pt x="11785" y="3816"/>
                    <a:pt x="11785" y="3811"/>
                    <a:pt x="11785" y="3807"/>
                  </a:cubicBezTo>
                  <a:cubicBezTo>
                    <a:pt x="11785" y="3693"/>
                    <a:pt x="11833" y="3618"/>
                    <a:pt x="11977" y="3582"/>
                  </a:cubicBezTo>
                  <a:cubicBezTo>
                    <a:pt x="12251" y="3511"/>
                    <a:pt x="12251" y="3511"/>
                    <a:pt x="12251" y="3511"/>
                  </a:cubicBezTo>
                  <a:lnTo>
                    <a:pt x="12250" y="3787"/>
                  </a:lnTo>
                  <a:close/>
                  <a:moveTo>
                    <a:pt x="8336" y="1790"/>
                  </a:moveTo>
                  <a:cubicBezTo>
                    <a:pt x="8617" y="1790"/>
                    <a:pt x="8765" y="1637"/>
                    <a:pt x="8840" y="1388"/>
                  </a:cubicBezTo>
                  <a:cubicBezTo>
                    <a:pt x="8769" y="1388"/>
                    <a:pt x="8769" y="1388"/>
                    <a:pt x="8769" y="1388"/>
                  </a:cubicBezTo>
                  <a:cubicBezTo>
                    <a:pt x="8697" y="1519"/>
                    <a:pt x="8605" y="1584"/>
                    <a:pt x="8411" y="1584"/>
                  </a:cubicBezTo>
                  <a:cubicBezTo>
                    <a:pt x="8152" y="1584"/>
                    <a:pt x="8002" y="1349"/>
                    <a:pt x="7997" y="1141"/>
                  </a:cubicBezTo>
                  <a:cubicBezTo>
                    <a:pt x="8758" y="1080"/>
                    <a:pt x="8758" y="1080"/>
                    <a:pt x="8758" y="1080"/>
                  </a:cubicBezTo>
                  <a:cubicBezTo>
                    <a:pt x="8753" y="997"/>
                    <a:pt x="8753" y="997"/>
                    <a:pt x="8753" y="997"/>
                  </a:cubicBezTo>
                  <a:cubicBezTo>
                    <a:pt x="8740" y="774"/>
                    <a:pt x="8595" y="600"/>
                    <a:pt x="8336" y="598"/>
                  </a:cubicBezTo>
                  <a:cubicBezTo>
                    <a:pt x="8041" y="595"/>
                    <a:pt x="7811" y="857"/>
                    <a:pt x="7811" y="1196"/>
                  </a:cubicBezTo>
                  <a:cubicBezTo>
                    <a:pt x="7811" y="1519"/>
                    <a:pt x="8033" y="1790"/>
                    <a:pt x="8336" y="1790"/>
                  </a:cubicBezTo>
                  <a:close/>
                  <a:moveTo>
                    <a:pt x="8331" y="686"/>
                  </a:moveTo>
                  <a:cubicBezTo>
                    <a:pt x="8554" y="686"/>
                    <a:pt x="8578" y="850"/>
                    <a:pt x="8559" y="1013"/>
                  </a:cubicBezTo>
                  <a:cubicBezTo>
                    <a:pt x="7990" y="1061"/>
                    <a:pt x="7990" y="1061"/>
                    <a:pt x="7990" y="1061"/>
                  </a:cubicBezTo>
                  <a:cubicBezTo>
                    <a:pt x="7997" y="882"/>
                    <a:pt x="8094" y="686"/>
                    <a:pt x="8331" y="686"/>
                  </a:cubicBezTo>
                  <a:close/>
                  <a:moveTo>
                    <a:pt x="8947" y="843"/>
                  </a:moveTo>
                  <a:cubicBezTo>
                    <a:pt x="9349" y="1635"/>
                    <a:pt x="9349" y="1635"/>
                    <a:pt x="9349" y="1635"/>
                  </a:cubicBezTo>
                  <a:cubicBezTo>
                    <a:pt x="9005" y="2259"/>
                    <a:pt x="9005" y="2259"/>
                    <a:pt x="9005" y="2259"/>
                  </a:cubicBezTo>
                  <a:cubicBezTo>
                    <a:pt x="9105" y="2310"/>
                    <a:pt x="9105" y="2310"/>
                    <a:pt x="9105" y="2310"/>
                  </a:cubicBezTo>
                  <a:cubicBezTo>
                    <a:pt x="9444" y="1669"/>
                    <a:pt x="9444" y="1669"/>
                    <a:pt x="9444" y="1669"/>
                  </a:cubicBezTo>
                  <a:cubicBezTo>
                    <a:pt x="9828" y="839"/>
                    <a:pt x="9828" y="839"/>
                    <a:pt x="9828" y="839"/>
                  </a:cubicBezTo>
                  <a:cubicBezTo>
                    <a:pt x="9853" y="800"/>
                    <a:pt x="9935" y="713"/>
                    <a:pt x="9962" y="713"/>
                  </a:cubicBezTo>
                  <a:cubicBezTo>
                    <a:pt x="10015" y="713"/>
                    <a:pt x="10015" y="713"/>
                    <a:pt x="10015" y="713"/>
                  </a:cubicBezTo>
                  <a:cubicBezTo>
                    <a:pt x="10015" y="626"/>
                    <a:pt x="10015" y="626"/>
                    <a:pt x="10015" y="626"/>
                  </a:cubicBezTo>
                  <a:cubicBezTo>
                    <a:pt x="9553" y="626"/>
                    <a:pt x="9553" y="626"/>
                    <a:pt x="9553" y="626"/>
                  </a:cubicBezTo>
                  <a:cubicBezTo>
                    <a:pt x="9553" y="713"/>
                    <a:pt x="9553" y="713"/>
                    <a:pt x="9553" y="713"/>
                  </a:cubicBezTo>
                  <a:cubicBezTo>
                    <a:pt x="9623" y="713"/>
                    <a:pt x="9623" y="713"/>
                    <a:pt x="9623" y="713"/>
                  </a:cubicBezTo>
                  <a:cubicBezTo>
                    <a:pt x="9654" y="713"/>
                    <a:pt x="9725" y="793"/>
                    <a:pt x="9722" y="839"/>
                  </a:cubicBezTo>
                  <a:cubicBezTo>
                    <a:pt x="9470" y="1398"/>
                    <a:pt x="9470" y="1398"/>
                    <a:pt x="9470" y="1398"/>
                  </a:cubicBezTo>
                  <a:cubicBezTo>
                    <a:pt x="9194" y="836"/>
                    <a:pt x="9194" y="836"/>
                    <a:pt x="9194" y="836"/>
                  </a:cubicBezTo>
                  <a:cubicBezTo>
                    <a:pt x="9194" y="794"/>
                    <a:pt x="9262" y="713"/>
                    <a:pt x="9293" y="713"/>
                  </a:cubicBezTo>
                  <a:cubicBezTo>
                    <a:pt x="9364" y="713"/>
                    <a:pt x="9364" y="713"/>
                    <a:pt x="9364" y="713"/>
                  </a:cubicBezTo>
                  <a:cubicBezTo>
                    <a:pt x="9364" y="626"/>
                    <a:pt x="9364" y="626"/>
                    <a:pt x="9364" y="626"/>
                  </a:cubicBezTo>
                  <a:cubicBezTo>
                    <a:pt x="8749" y="626"/>
                    <a:pt x="8749" y="626"/>
                    <a:pt x="8749" y="626"/>
                  </a:cubicBezTo>
                  <a:cubicBezTo>
                    <a:pt x="8749" y="713"/>
                    <a:pt x="8749" y="713"/>
                    <a:pt x="8749" y="713"/>
                  </a:cubicBezTo>
                  <a:cubicBezTo>
                    <a:pt x="8800" y="713"/>
                    <a:pt x="8800" y="713"/>
                    <a:pt x="8800" y="713"/>
                  </a:cubicBezTo>
                  <a:cubicBezTo>
                    <a:pt x="8829" y="712"/>
                    <a:pt x="8928" y="807"/>
                    <a:pt x="8947" y="843"/>
                  </a:cubicBezTo>
                  <a:close/>
                  <a:moveTo>
                    <a:pt x="5117" y="349"/>
                  </a:moveTo>
                  <a:cubicBezTo>
                    <a:pt x="5195" y="353"/>
                    <a:pt x="5261" y="293"/>
                    <a:pt x="5265" y="215"/>
                  </a:cubicBezTo>
                  <a:cubicBezTo>
                    <a:pt x="5265" y="210"/>
                    <a:pt x="5265" y="206"/>
                    <a:pt x="5265" y="201"/>
                  </a:cubicBezTo>
                  <a:cubicBezTo>
                    <a:pt x="5265" y="112"/>
                    <a:pt x="5202" y="56"/>
                    <a:pt x="5117" y="56"/>
                  </a:cubicBezTo>
                  <a:cubicBezTo>
                    <a:pt x="5032" y="56"/>
                    <a:pt x="4967" y="112"/>
                    <a:pt x="4967" y="201"/>
                  </a:cubicBezTo>
                  <a:cubicBezTo>
                    <a:pt x="4965" y="280"/>
                    <a:pt x="5026" y="346"/>
                    <a:pt x="5105" y="349"/>
                  </a:cubicBezTo>
                  <a:cubicBezTo>
                    <a:pt x="5109" y="349"/>
                    <a:pt x="5113" y="349"/>
                    <a:pt x="5117" y="349"/>
                  </a:cubicBezTo>
                  <a:close/>
                  <a:moveTo>
                    <a:pt x="3836" y="1676"/>
                  </a:moveTo>
                  <a:cubicBezTo>
                    <a:pt x="3749" y="1676"/>
                    <a:pt x="3749" y="1676"/>
                    <a:pt x="3749" y="1676"/>
                  </a:cubicBezTo>
                  <a:cubicBezTo>
                    <a:pt x="3715" y="1676"/>
                    <a:pt x="3613" y="1579"/>
                    <a:pt x="3613" y="1543"/>
                  </a:cubicBezTo>
                  <a:cubicBezTo>
                    <a:pt x="3613" y="1075"/>
                    <a:pt x="3613" y="1075"/>
                    <a:pt x="3613" y="1075"/>
                  </a:cubicBezTo>
                  <a:cubicBezTo>
                    <a:pt x="3793" y="882"/>
                    <a:pt x="3793" y="882"/>
                    <a:pt x="3793" y="882"/>
                  </a:cubicBezTo>
                  <a:cubicBezTo>
                    <a:pt x="4403" y="1763"/>
                    <a:pt x="4403" y="1763"/>
                    <a:pt x="4403" y="1763"/>
                  </a:cubicBezTo>
                  <a:cubicBezTo>
                    <a:pt x="6040" y="1763"/>
                    <a:pt x="6040" y="1763"/>
                    <a:pt x="6040" y="1763"/>
                  </a:cubicBezTo>
                  <a:cubicBezTo>
                    <a:pt x="6040" y="1676"/>
                    <a:pt x="6040" y="1676"/>
                    <a:pt x="6040" y="1676"/>
                  </a:cubicBezTo>
                  <a:cubicBezTo>
                    <a:pt x="5974" y="1676"/>
                    <a:pt x="5974" y="1676"/>
                    <a:pt x="5974" y="1676"/>
                  </a:cubicBezTo>
                  <a:cubicBezTo>
                    <a:pt x="5940" y="1676"/>
                    <a:pt x="5848" y="1594"/>
                    <a:pt x="5848" y="1555"/>
                  </a:cubicBezTo>
                  <a:cubicBezTo>
                    <a:pt x="5848" y="981"/>
                    <a:pt x="5848" y="981"/>
                    <a:pt x="5848" y="981"/>
                  </a:cubicBezTo>
                  <a:cubicBezTo>
                    <a:pt x="5848" y="904"/>
                    <a:pt x="6059" y="744"/>
                    <a:pt x="6221" y="744"/>
                  </a:cubicBezTo>
                  <a:cubicBezTo>
                    <a:pt x="6345" y="744"/>
                    <a:pt x="6403" y="829"/>
                    <a:pt x="6403" y="940"/>
                  </a:cubicBezTo>
                  <a:cubicBezTo>
                    <a:pt x="6403" y="1555"/>
                    <a:pt x="6403" y="1555"/>
                    <a:pt x="6403" y="1555"/>
                  </a:cubicBezTo>
                  <a:cubicBezTo>
                    <a:pt x="6403" y="1594"/>
                    <a:pt x="6311" y="1676"/>
                    <a:pt x="6277" y="1676"/>
                  </a:cubicBezTo>
                  <a:cubicBezTo>
                    <a:pt x="6211" y="1676"/>
                    <a:pt x="6211" y="1676"/>
                    <a:pt x="6211" y="1676"/>
                  </a:cubicBezTo>
                  <a:cubicBezTo>
                    <a:pt x="6211" y="1763"/>
                    <a:pt x="6211" y="1763"/>
                    <a:pt x="6211" y="1763"/>
                  </a:cubicBezTo>
                  <a:cubicBezTo>
                    <a:pt x="6810" y="1763"/>
                    <a:pt x="6810" y="1763"/>
                    <a:pt x="6810" y="1763"/>
                  </a:cubicBezTo>
                  <a:cubicBezTo>
                    <a:pt x="6810" y="1676"/>
                    <a:pt x="6810" y="1676"/>
                    <a:pt x="6810" y="1676"/>
                  </a:cubicBezTo>
                  <a:cubicBezTo>
                    <a:pt x="6739" y="1676"/>
                    <a:pt x="6739" y="1676"/>
                    <a:pt x="6739" y="1676"/>
                  </a:cubicBezTo>
                  <a:cubicBezTo>
                    <a:pt x="6706" y="1676"/>
                    <a:pt x="6613" y="1594"/>
                    <a:pt x="6613" y="1555"/>
                  </a:cubicBezTo>
                  <a:cubicBezTo>
                    <a:pt x="6613" y="928"/>
                    <a:pt x="6613" y="928"/>
                    <a:pt x="6613" y="928"/>
                  </a:cubicBezTo>
                  <a:cubicBezTo>
                    <a:pt x="6613" y="732"/>
                    <a:pt x="6473" y="601"/>
                    <a:pt x="6296" y="601"/>
                  </a:cubicBezTo>
                  <a:cubicBezTo>
                    <a:pt x="6091" y="601"/>
                    <a:pt x="5984" y="720"/>
                    <a:pt x="5846" y="860"/>
                  </a:cubicBezTo>
                  <a:cubicBezTo>
                    <a:pt x="5803" y="625"/>
                    <a:pt x="5803" y="625"/>
                    <a:pt x="5803" y="625"/>
                  </a:cubicBezTo>
                  <a:cubicBezTo>
                    <a:pt x="5441" y="625"/>
                    <a:pt x="5441" y="625"/>
                    <a:pt x="5441" y="625"/>
                  </a:cubicBezTo>
                  <a:cubicBezTo>
                    <a:pt x="5441" y="712"/>
                    <a:pt x="5441" y="712"/>
                    <a:pt x="5441" y="712"/>
                  </a:cubicBezTo>
                  <a:cubicBezTo>
                    <a:pt x="5512" y="712"/>
                    <a:pt x="5512" y="712"/>
                    <a:pt x="5512" y="712"/>
                  </a:cubicBezTo>
                  <a:cubicBezTo>
                    <a:pt x="5546" y="712"/>
                    <a:pt x="5638" y="798"/>
                    <a:pt x="5638" y="833"/>
                  </a:cubicBezTo>
                  <a:cubicBezTo>
                    <a:pt x="5638" y="1555"/>
                    <a:pt x="5638" y="1555"/>
                    <a:pt x="5638" y="1555"/>
                  </a:cubicBezTo>
                  <a:cubicBezTo>
                    <a:pt x="5638" y="1593"/>
                    <a:pt x="5546" y="1676"/>
                    <a:pt x="5512" y="1676"/>
                  </a:cubicBezTo>
                  <a:cubicBezTo>
                    <a:pt x="5371" y="1676"/>
                    <a:pt x="5371" y="1676"/>
                    <a:pt x="5371" y="1676"/>
                  </a:cubicBezTo>
                  <a:cubicBezTo>
                    <a:pt x="5340" y="1676"/>
                    <a:pt x="5245" y="1593"/>
                    <a:pt x="5245" y="1555"/>
                  </a:cubicBezTo>
                  <a:cubicBezTo>
                    <a:pt x="5245" y="625"/>
                    <a:pt x="5245" y="625"/>
                    <a:pt x="5245" y="625"/>
                  </a:cubicBezTo>
                  <a:cubicBezTo>
                    <a:pt x="4836" y="625"/>
                    <a:pt x="4836" y="625"/>
                    <a:pt x="4836" y="625"/>
                  </a:cubicBezTo>
                  <a:cubicBezTo>
                    <a:pt x="4836" y="712"/>
                    <a:pt x="4836" y="712"/>
                    <a:pt x="4836" y="712"/>
                  </a:cubicBezTo>
                  <a:cubicBezTo>
                    <a:pt x="4906" y="712"/>
                    <a:pt x="4906" y="712"/>
                    <a:pt x="4906" y="712"/>
                  </a:cubicBezTo>
                  <a:cubicBezTo>
                    <a:pt x="4940" y="712"/>
                    <a:pt x="5032" y="798"/>
                    <a:pt x="5032" y="833"/>
                  </a:cubicBezTo>
                  <a:cubicBezTo>
                    <a:pt x="5032" y="1555"/>
                    <a:pt x="5032" y="1555"/>
                    <a:pt x="5032" y="1555"/>
                  </a:cubicBezTo>
                  <a:cubicBezTo>
                    <a:pt x="5032" y="1594"/>
                    <a:pt x="4940" y="1676"/>
                    <a:pt x="4906" y="1676"/>
                  </a:cubicBezTo>
                  <a:cubicBezTo>
                    <a:pt x="4778" y="1676"/>
                    <a:pt x="4778" y="1676"/>
                    <a:pt x="4778" y="1676"/>
                  </a:cubicBezTo>
                  <a:cubicBezTo>
                    <a:pt x="4742" y="1676"/>
                    <a:pt x="4599" y="1567"/>
                    <a:pt x="4570" y="1528"/>
                  </a:cubicBezTo>
                  <a:cubicBezTo>
                    <a:pt x="3953" y="707"/>
                    <a:pt x="3953" y="707"/>
                    <a:pt x="3953" y="707"/>
                  </a:cubicBezTo>
                  <a:cubicBezTo>
                    <a:pt x="4381" y="247"/>
                    <a:pt x="4381" y="247"/>
                    <a:pt x="4381" y="247"/>
                  </a:cubicBezTo>
                  <a:cubicBezTo>
                    <a:pt x="4405" y="221"/>
                    <a:pt x="4572" y="88"/>
                    <a:pt x="4606" y="88"/>
                  </a:cubicBezTo>
                  <a:cubicBezTo>
                    <a:pt x="4692" y="88"/>
                    <a:pt x="4692" y="88"/>
                    <a:pt x="4692" y="88"/>
                  </a:cubicBezTo>
                  <a:cubicBezTo>
                    <a:pt x="4692" y="0"/>
                    <a:pt x="4692" y="0"/>
                    <a:pt x="4692" y="0"/>
                  </a:cubicBezTo>
                  <a:cubicBezTo>
                    <a:pt x="4052" y="0"/>
                    <a:pt x="4052" y="0"/>
                    <a:pt x="4052" y="0"/>
                  </a:cubicBezTo>
                  <a:cubicBezTo>
                    <a:pt x="4052" y="88"/>
                    <a:pt x="4052" y="88"/>
                    <a:pt x="4052" y="88"/>
                  </a:cubicBezTo>
                  <a:cubicBezTo>
                    <a:pt x="4137" y="88"/>
                    <a:pt x="4137" y="88"/>
                    <a:pt x="4137" y="88"/>
                  </a:cubicBezTo>
                  <a:cubicBezTo>
                    <a:pt x="4171" y="88"/>
                    <a:pt x="4270" y="209"/>
                    <a:pt x="4244" y="240"/>
                  </a:cubicBezTo>
                  <a:cubicBezTo>
                    <a:pt x="3614" y="942"/>
                    <a:pt x="3614" y="942"/>
                    <a:pt x="3614" y="942"/>
                  </a:cubicBezTo>
                  <a:cubicBezTo>
                    <a:pt x="3614" y="221"/>
                    <a:pt x="3614" y="221"/>
                    <a:pt x="3614" y="221"/>
                  </a:cubicBezTo>
                  <a:cubicBezTo>
                    <a:pt x="3614" y="184"/>
                    <a:pt x="3716" y="88"/>
                    <a:pt x="3750" y="88"/>
                  </a:cubicBezTo>
                  <a:cubicBezTo>
                    <a:pt x="3837" y="88"/>
                    <a:pt x="3837" y="88"/>
                    <a:pt x="3837" y="88"/>
                  </a:cubicBezTo>
                  <a:cubicBezTo>
                    <a:pt x="3837" y="0"/>
                    <a:pt x="3837" y="0"/>
                    <a:pt x="3837" y="0"/>
                  </a:cubicBezTo>
                  <a:cubicBezTo>
                    <a:pt x="3149" y="0"/>
                    <a:pt x="3149" y="0"/>
                    <a:pt x="3149" y="0"/>
                  </a:cubicBezTo>
                  <a:cubicBezTo>
                    <a:pt x="3149" y="88"/>
                    <a:pt x="3149" y="88"/>
                    <a:pt x="3149" y="88"/>
                  </a:cubicBezTo>
                  <a:cubicBezTo>
                    <a:pt x="3236" y="88"/>
                    <a:pt x="3236" y="88"/>
                    <a:pt x="3236" y="88"/>
                  </a:cubicBezTo>
                  <a:cubicBezTo>
                    <a:pt x="3270" y="88"/>
                    <a:pt x="3371" y="184"/>
                    <a:pt x="3371" y="221"/>
                  </a:cubicBezTo>
                  <a:cubicBezTo>
                    <a:pt x="3371" y="1543"/>
                    <a:pt x="3371" y="1543"/>
                    <a:pt x="3371" y="1543"/>
                  </a:cubicBezTo>
                  <a:cubicBezTo>
                    <a:pt x="3371" y="1579"/>
                    <a:pt x="3270" y="1676"/>
                    <a:pt x="3236" y="1676"/>
                  </a:cubicBezTo>
                  <a:cubicBezTo>
                    <a:pt x="3149" y="1676"/>
                    <a:pt x="3149" y="1676"/>
                    <a:pt x="3149" y="1676"/>
                  </a:cubicBezTo>
                  <a:cubicBezTo>
                    <a:pt x="3149" y="1763"/>
                    <a:pt x="3149" y="1763"/>
                    <a:pt x="3149" y="1763"/>
                  </a:cubicBezTo>
                  <a:cubicBezTo>
                    <a:pt x="3836" y="1763"/>
                    <a:pt x="3836" y="1763"/>
                    <a:pt x="3836" y="1763"/>
                  </a:cubicBezTo>
                  <a:lnTo>
                    <a:pt x="3836" y="1676"/>
                  </a:lnTo>
                  <a:close/>
                  <a:moveTo>
                    <a:pt x="7720" y="1446"/>
                  </a:moveTo>
                  <a:cubicBezTo>
                    <a:pt x="7720" y="1262"/>
                    <a:pt x="7579" y="1163"/>
                    <a:pt x="7456" y="1114"/>
                  </a:cubicBezTo>
                  <a:cubicBezTo>
                    <a:pt x="7361" y="1078"/>
                    <a:pt x="7296" y="1049"/>
                    <a:pt x="7209" y="1013"/>
                  </a:cubicBezTo>
                  <a:cubicBezTo>
                    <a:pt x="7090" y="962"/>
                    <a:pt x="7023" y="927"/>
                    <a:pt x="7023" y="829"/>
                  </a:cubicBezTo>
                  <a:cubicBezTo>
                    <a:pt x="7023" y="739"/>
                    <a:pt x="7085" y="683"/>
                    <a:pt x="7219" y="683"/>
                  </a:cubicBezTo>
                  <a:cubicBezTo>
                    <a:pt x="7432" y="683"/>
                    <a:pt x="7565" y="884"/>
                    <a:pt x="7565" y="979"/>
                  </a:cubicBezTo>
                  <a:cubicBezTo>
                    <a:pt x="7635" y="979"/>
                    <a:pt x="7635" y="979"/>
                    <a:pt x="7635" y="979"/>
                  </a:cubicBezTo>
                  <a:cubicBezTo>
                    <a:pt x="7635" y="625"/>
                    <a:pt x="7635" y="625"/>
                    <a:pt x="7635" y="625"/>
                  </a:cubicBezTo>
                  <a:cubicBezTo>
                    <a:pt x="7572" y="625"/>
                    <a:pt x="7572" y="625"/>
                    <a:pt x="7572" y="625"/>
                  </a:cubicBezTo>
                  <a:cubicBezTo>
                    <a:pt x="7562" y="649"/>
                    <a:pt x="7543" y="657"/>
                    <a:pt x="7509" y="657"/>
                  </a:cubicBezTo>
                  <a:cubicBezTo>
                    <a:pt x="7422" y="657"/>
                    <a:pt x="7352" y="598"/>
                    <a:pt x="7226" y="598"/>
                  </a:cubicBezTo>
                  <a:cubicBezTo>
                    <a:pt x="7015" y="598"/>
                    <a:pt x="6882" y="707"/>
                    <a:pt x="6882" y="913"/>
                  </a:cubicBezTo>
                  <a:cubicBezTo>
                    <a:pt x="6882" y="1071"/>
                    <a:pt x="6986" y="1160"/>
                    <a:pt x="7124" y="1223"/>
                  </a:cubicBezTo>
                  <a:cubicBezTo>
                    <a:pt x="7216" y="1264"/>
                    <a:pt x="7282" y="1291"/>
                    <a:pt x="7361" y="1325"/>
                  </a:cubicBezTo>
                  <a:cubicBezTo>
                    <a:pt x="7463" y="1367"/>
                    <a:pt x="7577" y="1412"/>
                    <a:pt x="7577" y="1540"/>
                  </a:cubicBezTo>
                  <a:cubicBezTo>
                    <a:pt x="7577" y="1647"/>
                    <a:pt x="7497" y="1695"/>
                    <a:pt x="7354" y="1695"/>
                  </a:cubicBezTo>
                  <a:cubicBezTo>
                    <a:pt x="7107" y="1695"/>
                    <a:pt x="6952" y="1468"/>
                    <a:pt x="6952" y="1361"/>
                  </a:cubicBezTo>
                  <a:cubicBezTo>
                    <a:pt x="6882" y="1361"/>
                    <a:pt x="6882" y="1361"/>
                    <a:pt x="6882" y="1361"/>
                  </a:cubicBezTo>
                  <a:cubicBezTo>
                    <a:pt x="6882" y="1763"/>
                    <a:pt x="6882" y="1763"/>
                    <a:pt x="6882" y="1763"/>
                  </a:cubicBezTo>
                  <a:cubicBezTo>
                    <a:pt x="6938" y="1763"/>
                    <a:pt x="6938" y="1763"/>
                    <a:pt x="6938" y="1763"/>
                  </a:cubicBezTo>
                  <a:cubicBezTo>
                    <a:pt x="6967" y="1737"/>
                    <a:pt x="6979" y="1725"/>
                    <a:pt x="7025" y="1725"/>
                  </a:cubicBezTo>
                  <a:cubicBezTo>
                    <a:pt x="7124" y="1725"/>
                    <a:pt x="7209" y="1790"/>
                    <a:pt x="7354" y="1790"/>
                  </a:cubicBezTo>
                  <a:cubicBezTo>
                    <a:pt x="7570" y="1790"/>
                    <a:pt x="7720" y="1664"/>
                    <a:pt x="7720" y="1446"/>
                  </a:cubicBezTo>
                  <a:close/>
                  <a:moveTo>
                    <a:pt x="2703" y="1584"/>
                  </a:moveTo>
                  <a:cubicBezTo>
                    <a:pt x="2442" y="1584"/>
                    <a:pt x="2282" y="1383"/>
                    <a:pt x="2282" y="1129"/>
                  </a:cubicBezTo>
                  <a:cubicBezTo>
                    <a:pt x="2282" y="860"/>
                    <a:pt x="2391" y="683"/>
                    <a:pt x="2618" y="683"/>
                  </a:cubicBezTo>
                  <a:cubicBezTo>
                    <a:pt x="2815" y="683"/>
                    <a:pt x="2844" y="840"/>
                    <a:pt x="2812" y="1017"/>
                  </a:cubicBezTo>
                  <a:cubicBezTo>
                    <a:pt x="2882" y="1013"/>
                    <a:pt x="2882" y="1013"/>
                    <a:pt x="2882" y="1013"/>
                  </a:cubicBezTo>
                  <a:cubicBezTo>
                    <a:pt x="3049" y="753"/>
                    <a:pt x="3049" y="753"/>
                    <a:pt x="3049" y="753"/>
                  </a:cubicBezTo>
                  <a:cubicBezTo>
                    <a:pt x="2945" y="649"/>
                    <a:pt x="2824" y="596"/>
                    <a:pt x="2645" y="596"/>
                  </a:cubicBezTo>
                  <a:cubicBezTo>
                    <a:pt x="2345" y="596"/>
                    <a:pt x="2100" y="833"/>
                    <a:pt x="2100" y="1201"/>
                  </a:cubicBezTo>
                  <a:cubicBezTo>
                    <a:pt x="2100" y="1526"/>
                    <a:pt x="2306" y="1792"/>
                    <a:pt x="2623" y="1792"/>
                  </a:cubicBezTo>
                  <a:cubicBezTo>
                    <a:pt x="2909" y="1792"/>
                    <a:pt x="3061" y="1635"/>
                    <a:pt x="3136" y="1386"/>
                  </a:cubicBezTo>
                  <a:cubicBezTo>
                    <a:pt x="3066" y="1386"/>
                    <a:pt x="3066" y="1386"/>
                    <a:pt x="3066" y="1386"/>
                  </a:cubicBezTo>
                  <a:cubicBezTo>
                    <a:pt x="2986" y="1519"/>
                    <a:pt x="2902" y="1584"/>
                    <a:pt x="2703" y="1584"/>
                  </a:cubicBezTo>
                  <a:close/>
                  <a:moveTo>
                    <a:pt x="1053" y="1322"/>
                  </a:moveTo>
                  <a:cubicBezTo>
                    <a:pt x="1041" y="1322"/>
                    <a:pt x="1041" y="1322"/>
                    <a:pt x="1041" y="1322"/>
                  </a:cubicBezTo>
                  <a:cubicBezTo>
                    <a:pt x="511" y="0"/>
                    <a:pt x="511" y="0"/>
                    <a:pt x="511" y="0"/>
                  </a:cubicBezTo>
                  <a:cubicBezTo>
                    <a:pt x="0" y="0"/>
                    <a:pt x="0" y="0"/>
                    <a:pt x="0" y="0"/>
                  </a:cubicBezTo>
                  <a:cubicBezTo>
                    <a:pt x="0" y="88"/>
                    <a:pt x="0" y="88"/>
                    <a:pt x="0" y="88"/>
                  </a:cubicBezTo>
                  <a:cubicBezTo>
                    <a:pt x="87" y="88"/>
                    <a:pt x="87" y="88"/>
                    <a:pt x="87" y="88"/>
                  </a:cubicBezTo>
                  <a:cubicBezTo>
                    <a:pt x="121" y="88"/>
                    <a:pt x="223" y="184"/>
                    <a:pt x="223" y="221"/>
                  </a:cubicBezTo>
                  <a:cubicBezTo>
                    <a:pt x="223" y="1543"/>
                    <a:pt x="223" y="1543"/>
                    <a:pt x="223" y="1543"/>
                  </a:cubicBezTo>
                  <a:cubicBezTo>
                    <a:pt x="223" y="1579"/>
                    <a:pt x="121" y="1676"/>
                    <a:pt x="87" y="1676"/>
                  </a:cubicBezTo>
                  <a:cubicBezTo>
                    <a:pt x="0" y="1676"/>
                    <a:pt x="0" y="1676"/>
                    <a:pt x="0" y="1676"/>
                  </a:cubicBezTo>
                  <a:cubicBezTo>
                    <a:pt x="0" y="1763"/>
                    <a:pt x="0" y="1763"/>
                    <a:pt x="0" y="1763"/>
                  </a:cubicBezTo>
                  <a:cubicBezTo>
                    <a:pt x="549" y="1763"/>
                    <a:pt x="549" y="1763"/>
                    <a:pt x="549" y="1763"/>
                  </a:cubicBezTo>
                  <a:cubicBezTo>
                    <a:pt x="549" y="1676"/>
                    <a:pt x="549" y="1676"/>
                    <a:pt x="549" y="1676"/>
                  </a:cubicBezTo>
                  <a:cubicBezTo>
                    <a:pt x="462" y="1676"/>
                    <a:pt x="462" y="1676"/>
                    <a:pt x="462" y="1676"/>
                  </a:cubicBezTo>
                  <a:cubicBezTo>
                    <a:pt x="428" y="1676"/>
                    <a:pt x="327" y="1579"/>
                    <a:pt x="327" y="1543"/>
                  </a:cubicBezTo>
                  <a:cubicBezTo>
                    <a:pt x="327" y="233"/>
                    <a:pt x="327" y="233"/>
                    <a:pt x="327" y="233"/>
                  </a:cubicBezTo>
                  <a:cubicBezTo>
                    <a:pt x="968" y="1794"/>
                    <a:pt x="968" y="1794"/>
                    <a:pt x="968" y="1794"/>
                  </a:cubicBezTo>
                  <a:cubicBezTo>
                    <a:pt x="1609" y="259"/>
                    <a:pt x="1609" y="259"/>
                    <a:pt x="1609" y="259"/>
                  </a:cubicBezTo>
                  <a:cubicBezTo>
                    <a:pt x="1609" y="1543"/>
                    <a:pt x="1609" y="1543"/>
                    <a:pt x="1609" y="1543"/>
                  </a:cubicBezTo>
                  <a:cubicBezTo>
                    <a:pt x="1609" y="1579"/>
                    <a:pt x="1507" y="1676"/>
                    <a:pt x="1473" y="1676"/>
                  </a:cubicBezTo>
                  <a:cubicBezTo>
                    <a:pt x="1386" y="1676"/>
                    <a:pt x="1386" y="1676"/>
                    <a:pt x="1386" y="1676"/>
                  </a:cubicBezTo>
                  <a:cubicBezTo>
                    <a:pt x="1386" y="1763"/>
                    <a:pt x="1386" y="1763"/>
                    <a:pt x="1386" y="1763"/>
                  </a:cubicBezTo>
                  <a:cubicBezTo>
                    <a:pt x="2069" y="1763"/>
                    <a:pt x="2069" y="1763"/>
                    <a:pt x="2069" y="1763"/>
                  </a:cubicBezTo>
                  <a:cubicBezTo>
                    <a:pt x="2069" y="1676"/>
                    <a:pt x="2069" y="1676"/>
                    <a:pt x="2069" y="1676"/>
                  </a:cubicBezTo>
                  <a:cubicBezTo>
                    <a:pt x="1983" y="1676"/>
                    <a:pt x="1983" y="1676"/>
                    <a:pt x="1983" y="1676"/>
                  </a:cubicBezTo>
                  <a:cubicBezTo>
                    <a:pt x="1949" y="1676"/>
                    <a:pt x="1848" y="1579"/>
                    <a:pt x="1848" y="1543"/>
                  </a:cubicBezTo>
                  <a:cubicBezTo>
                    <a:pt x="1848" y="221"/>
                    <a:pt x="1848" y="221"/>
                    <a:pt x="1848" y="221"/>
                  </a:cubicBezTo>
                  <a:cubicBezTo>
                    <a:pt x="1848" y="184"/>
                    <a:pt x="1949" y="88"/>
                    <a:pt x="1983" y="88"/>
                  </a:cubicBezTo>
                  <a:cubicBezTo>
                    <a:pt x="2070" y="88"/>
                    <a:pt x="2070" y="88"/>
                    <a:pt x="2070" y="88"/>
                  </a:cubicBezTo>
                  <a:cubicBezTo>
                    <a:pt x="2070" y="0"/>
                    <a:pt x="2070" y="0"/>
                    <a:pt x="2070" y="0"/>
                  </a:cubicBezTo>
                  <a:cubicBezTo>
                    <a:pt x="1610" y="0"/>
                    <a:pt x="1610" y="0"/>
                    <a:pt x="1610" y="0"/>
                  </a:cubicBezTo>
                  <a:lnTo>
                    <a:pt x="1053" y="1322"/>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endParaRPr>
            </a:p>
          </p:txBody>
        </p:sp>
      </p:grpSp>
    </p:spTree>
    <p:extLst>
      <p:ext uri="{BB962C8B-B14F-4D97-AF65-F5344CB8AC3E}">
        <p14:creationId xmlns:p14="http://schemas.microsoft.com/office/powerpoint/2010/main" val="26885933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rast Default">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6D01440F-CB45-4B1E-BF2B-97953CB35508}"/>
              </a:ext>
            </a:extLst>
          </p:cNvPr>
          <p:cNvGraphicFramePr>
            <a:graphicFrameLocks noChangeAspect="1"/>
          </p:cNvGraphicFramePr>
          <p:nvPr userDrawn="1">
            <p:custDataLst>
              <p:tags r:id="rId1"/>
            </p:custDataLst>
            <p:extLst>
              <p:ext uri="{D42A27DB-BD31-4B8C-83A1-F6EECF244321}">
                <p14:modId xmlns:p14="http://schemas.microsoft.com/office/powerpoint/2010/main" val="353085684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9" imgW="413" imgH="416" progId="TCLayout.ActiveDocument.1">
                  <p:embed/>
                </p:oleObj>
              </mc:Choice>
              <mc:Fallback>
                <p:oleObj name="think-cell Slide" r:id="rId9" imgW="413" imgH="416" progId="TCLayout.ActiveDocument.1">
                  <p:embed/>
                  <p:pic>
                    <p:nvPicPr>
                      <p:cNvPr id="3" name="Object 2" hidden="1">
                        <a:extLst>
                          <a:ext uri="{FF2B5EF4-FFF2-40B4-BE49-F238E27FC236}">
                            <a16:creationId xmlns:a16="http://schemas.microsoft.com/office/drawing/2014/main" id="{6D01440F-CB45-4B1E-BF2B-97953CB35508}"/>
                          </a:ext>
                        </a:extLst>
                      </p:cNvPr>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F95EE31F-4647-48C1-8F33-15A7FC3D359F}"/>
              </a:ext>
            </a:extLst>
          </p:cNvPr>
          <p:cNvSpPr/>
          <p:nvPr userDrawn="1">
            <p:custDataLst>
              <p:tags r:id="rId2"/>
            </p:custDataLst>
          </p:nvPr>
        </p:nvSpPr>
        <p:spPr>
          <a:xfrm>
            <a:off x="0" y="0"/>
            <a:ext cx="158750" cy="158750"/>
          </a:xfrm>
          <a:prstGeom prst="rect">
            <a:avLst/>
          </a:prstGeom>
          <a:solidFill>
            <a:schemeClr val="tx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500" b="1" i="0" baseline="0" err="1">
              <a:solidFill>
                <a:schemeClr val="bg1"/>
              </a:solidFill>
              <a:latin typeface="Georgia" panose="02040502050405020303" pitchFamily="18" charset="0"/>
              <a:ea typeface="+mj-ea"/>
              <a:cs typeface="+mj-cs"/>
              <a:sym typeface="Georgia" panose="02040502050405020303" pitchFamily="18" charset="0"/>
            </a:endParaRPr>
          </a:p>
        </p:txBody>
      </p:sp>
      <p:sp>
        <p:nvSpPr>
          <p:cNvPr id="15" name="Slide Number">
            <a:extLst>
              <a:ext uri="{FF2B5EF4-FFF2-40B4-BE49-F238E27FC236}">
                <a16:creationId xmlns:a16="http://schemas.microsoft.com/office/drawing/2014/main" id="{E4920261-0593-4AC5-992E-73B8CB0A1C71}"/>
              </a:ext>
            </a:extLst>
          </p:cNvPr>
          <p:cNvSpPr>
            <a:spLocks noChangeArrowheads="1"/>
          </p:cNvSpPr>
          <p:nvPr userDrawn="1">
            <p:custDataLst>
              <p:tags r:id="rId3"/>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a:solidFill>
                <a:schemeClr val="tx1"/>
              </a:solidFill>
              <a:latin typeface="+mn-lt"/>
              <a:ea typeface="+mn-ea"/>
              <a:cs typeface="Arial" panose="020B0604020202020204" pitchFamily="34" charset="0"/>
            </a:endParaRPr>
          </a:p>
        </p:txBody>
      </p:sp>
      <p:sp>
        <p:nvSpPr>
          <p:cNvPr id="9" name="5. Source" hidden="1">
            <a:extLst>
              <a:ext uri="{FF2B5EF4-FFF2-40B4-BE49-F238E27FC236}">
                <a16:creationId xmlns:a16="http://schemas.microsoft.com/office/drawing/2014/main" id="{0CC39C66-1ED1-4BBF-87FB-6C74C9A461BE}"/>
              </a:ext>
            </a:extLst>
          </p:cNvPr>
          <p:cNvSpPr txBox="1"/>
          <p:nvPr userDrawn="1">
            <p:custDataLst>
              <p:tags r:id="rId4"/>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12" name="2. Slide Title">
            <a:extLst>
              <a:ext uri="{FF2B5EF4-FFF2-40B4-BE49-F238E27FC236}">
                <a16:creationId xmlns:a16="http://schemas.microsoft.com/office/drawing/2014/main" id="{0BDEB94E-58BF-43E2-8FF2-DCDA24AD4E9D}"/>
              </a:ext>
            </a:extLst>
          </p:cNvPr>
          <p:cNvSpPr>
            <a:spLocks noGrp="1"/>
          </p:cNvSpPr>
          <p:nvPr>
            <p:ph type="title"/>
            <p:custDataLst>
              <p:tags r:id="rId5"/>
            </p:custDataLst>
          </p:nvPr>
        </p:nvSpPr>
        <p:spPr>
          <a:xfrm>
            <a:off x="554736" y="182372"/>
            <a:ext cx="11082528" cy="731520"/>
          </a:xfrm>
        </p:spPr>
        <p:txBody>
          <a:bodyPr/>
          <a:lstStyle/>
          <a:p>
            <a:r>
              <a:rPr lang="en-US"/>
              <a:t>Click to edit Master title style</a:t>
            </a:r>
          </a:p>
        </p:txBody>
      </p:sp>
      <p:sp>
        <p:nvSpPr>
          <p:cNvPr id="14" name="3. Subtitle">
            <a:extLst>
              <a:ext uri="{FF2B5EF4-FFF2-40B4-BE49-F238E27FC236}">
                <a16:creationId xmlns:a16="http://schemas.microsoft.com/office/drawing/2014/main" id="{A865C2CC-D12C-4517-9906-7CCD161322EB}"/>
              </a:ext>
            </a:extLst>
          </p:cNvPr>
          <p:cNvSpPr>
            <a:spLocks noGrp="1"/>
          </p:cNvSpPr>
          <p:nvPr>
            <p:ph type="subTitle" idx="1"/>
            <p:custDataLst>
              <p:tags r:id="rId6"/>
            </p:custDataLst>
          </p:nvPr>
        </p:nvSpPr>
        <p:spPr>
          <a:xfrm>
            <a:off x="554736" y="903861"/>
            <a:ext cx="11082528" cy="246221"/>
          </a:xfrm>
        </p:spPr>
        <p:txBody>
          <a:bodyPr anchor="t" anchorCtr="0">
            <a:spAutoFit/>
          </a:bodyPr>
          <a:lstStyle/>
          <a:p>
            <a:r>
              <a:rPr lang="en-US" sz="1600"/>
              <a:t>Click to edit Master subtitle style</a:t>
            </a:r>
          </a:p>
        </p:txBody>
      </p:sp>
      <p:sp>
        <p:nvSpPr>
          <p:cNvPr id="17" name="1. On-page tracker">
            <a:extLst>
              <a:ext uri="{FF2B5EF4-FFF2-40B4-BE49-F238E27FC236}">
                <a16:creationId xmlns:a16="http://schemas.microsoft.com/office/drawing/2014/main" id="{FE52895E-A8CE-4207-AC48-2296C3D01401}"/>
              </a:ext>
            </a:extLst>
          </p:cNvPr>
          <p:cNvSpPr>
            <a:spLocks noGrp="1"/>
          </p:cNvSpPr>
          <p:nvPr>
            <p:ph type="body" sz="quarter" idx="17" hasCustomPrompt="1"/>
            <p:custDataLst>
              <p:tags r:id="rId7"/>
            </p:custDataLst>
          </p:nvPr>
        </p:nvSpPr>
        <p:spPr>
          <a:xfrm>
            <a:off x="7156704" y="78768"/>
            <a:ext cx="4480560" cy="123111"/>
          </a:xfrm>
        </p:spPr>
        <p:txBody>
          <a:bodyPr anchor="ctr" anchorCtr="0">
            <a:spAutoFit/>
          </a:bodyPr>
          <a:lstStyle>
            <a:lvl1pPr algn="r">
              <a:defRPr sz="800">
                <a:latin typeface="+mn-lt"/>
              </a:defRPr>
            </a:lvl1pPr>
          </a:lstStyle>
          <a:p>
            <a:pPr lvl="0"/>
            <a:r>
              <a:rPr lang="en-US"/>
              <a:t>Chapter › Topic</a:t>
            </a:r>
          </a:p>
        </p:txBody>
      </p:sp>
    </p:spTree>
    <p:extLst>
      <p:ext uri="{BB962C8B-B14F-4D97-AF65-F5344CB8AC3E}">
        <p14:creationId xmlns:p14="http://schemas.microsoft.com/office/powerpoint/2010/main" val="38545150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rast Top Left">
    <p:spTree>
      <p:nvGrpSpPr>
        <p:cNvPr id="1" name=""/>
        <p:cNvGrpSpPr/>
        <p:nvPr/>
      </p:nvGrpSpPr>
      <p:grpSpPr>
        <a:xfrm>
          <a:off x="0" y="0"/>
          <a:ext cx="0" cy="0"/>
          <a:chOff x="0" y="0"/>
          <a:chExt cx="0" cy="0"/>
        </a:xfrm>
      </p:grpSpPr>
      <p:sp>
        <p:nvSpPr>
          <p:cNvPr id="3" name="2. Slide Title">
            <a:extLst>
              <a:ext uri="{FF2B5EF4-FFF2-40B4-BE49-F238E27FC236}">
                <a16:creationId xmlns:a16="http://schemas.microsoft.com/office/drawing/2014/main" id="{064E079D-5BD2-4787-A7F2-0859A1CB5E94}"/>
              </a:ext>
            </a:extLst>
          </p:cNvPr>
          <p:cNvSpPr>
            <a:spLocks noGrp="1"/>
          </p:cNvSpPr>
          <p:nvPr>
            <p:ph type="title"/>
            <p:custDataLst>
              <p:tags r:id="rId1"/>
            </p:custDataLst>
          </p:nvPr>
        </p:nvSpPr>
        <p:spPr>
          <a:xfrm>
            <a:off x="554736" y="1706563"/>
            <a:ext cx="3813048" cy="861774"/>
          </a:xfrm>
          <a:prstGeom prst="rect">
            <a:avLst/>
          </a:prstGeom>
        </p:spPr>
        <p:txBody>
          <a:bodyPr anchor="t">
            <a:noAutofit/>
          </a:bodyPr>
          <a:lstStyle>
            <a:lvl1pPr>
              <a:defRPr>
                <a:ln w="6350" cap="flat">
                  <a:noFill/>
                  <a:miter lim="800000"/>
                </a:ln>
              </a:defRPr>
            </a:lvl1pPr>
          </a:lstStyle>
          <a:p>
            <a:r>
              <a:rPr lang="en-US"/>
              <a:t>Click to edit Master title style</a:t>
            </a:r>
          </a:p>
        </p:txBody>
      </p:sp>
      <p:sp>
        <p:nvSpPr>
          <p:cNvPr id="4" name="Slide Number">
            <a:extLst>
              <a:ext uri="{FF2B5EF4-FFF2-40B4-BE49-F238E27FC236}">
                <a16:creationId xmlns:a16="http://schemas.microsoft.com/office/drawing/2014/main" id="{E74A6D15-9D93-480F-A207-CA245151AE26}"/>
              </a:ext>
            </a:extLst>
          </p:cNvPr>
          <p:cNvSpPr>
            <a:spLocks noChangeArrowheads="1"/>
          </p:cNvSpPr>
          <p:nvPr userDrawn="1">
            <p:custDataLst>
              <p:tags r:id="rId2"/>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a:solidFill>
                <a:schemeClr val="tx1"/>
              </a:solidFill>
              <a:latin typeface="+mn-lt"/>
              <a:ea typeface="+mn-ea"/>
              <a:cs typeface="Arial" panose="020B0604020202020204" pitchFamily="34" charset="0"/>
            </a:endParaRPr>
          </a:p>
        </p:txBody>
      </p:sp>
      <p:sp>
        <p:nvSpPr>
          <p:cNvPr id="6" name="5. Source" hidden="1">
            <a:extLst>
              <a:ext uri="{FF2B5EF4-FFF2-40B4-BE49-F238E27FC236}">
                <a16:creationId xmlns:a16="http://schemas.microsoft.com/office/drawing/2014/main" id="{33F722E2-991C-4728-97C9-8D281DB3C594}"/>
              </a:ext>
            </a:extLst>
          </p:cNvPr>
          <p:cNvSpPr txBox="1"/>
          <p:nvPr userDrawn="1">
            <p:custDataLst>
              <p:tags r:id="rId3"/>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8" name="1. On-page tracker">
            <a:extLst>
              <a:ext uri="{FF2B5EF4-FFF2-40B4-BE49-F238E27FC236}">
                <a16:creationId xmlns:a16="http://schemas.microsoft.com/office/drawing/2014/main" id="{86FA29AF-027A-4D55-B276-E2DD256DB988}"/>
              </a:ext>
            </a:extLst>
          </p:cNvPr>
          <p:cNvSpPr>
            <a:spLocks noGrp="1"/>
          </p:cNvSpPr>
          <p:nvPr>
            <p:ph type="body" sz="quarter" idx="17" hasCustomPrompt="1"/>
            <p:custDataLst>
              <p:tags r:id="rId4"/>
            </p:custDataLst>
          </p:nvPr>
        </p:nvSpPr>
        <p:spPr>
          <a:xfrm>
            <a:off x="7156704" y="78768"/>
            <a:ext cx="4480560" cy="123111"/>
          </a:xfrm>
        </p:spPr>
        <p:txBody>
          <a:bodyPr anchor="ctr" anchorCtr="0">
            <a:spAutoFit/>
          </a:bodyPr>
          <a:lstStyle>
            <a:lvl1pPr algn="r">
              <a:defRPr sz="800">
                <a:latin typeface="+mn-lt"/>
              </a:defRPr>
            </a:lvl1pPr>
          </a:lstStyle>
          <a:p>
            <a:pPr lvl="0"/>
            <a:r>
              <a:rPr lang="en-US"/>
              <a:t>Chapter › Topic</a:t>
            </a:r>
          </a:p>
        </p:txBody>
      </p:sp>
    </p:spTree>
    <p:extLst>
      <p:ext uri="{BB962C8B-B14F-4D97-AF65-F5344CB8AC3E}">
        <p14:creationId xmlns:p14="http://schemas.microsoft.com/office/powerpoint/2010/main" val="9219664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rast Mid Left">
    <p:spTree>
      <p:nvGrpSpPr>
        <p:cNvPr id="1" name=""/>
        <p:cNvGrpSpPr/>
        <p:nvPr/>
      </p:nvGrpSpPr>
      <p:grpSpPr>
        <a:xfrm>
          <a:off x="0" y="0"/>
          <a:ext cx="0" cy="0"/>
          <a:chOff x="0" y="0"/>
          <a:chExt cx="0" cy="0"/>
        </a:xfrm>
      </p:grpSpPr>
      <p:sp>
        <p:nvSpPr>
          <p:cNvPr id="3" name="2. Slide Title">
            <a:extLst>
              <a:ext uri="{FF2B5EF4-FFF2-40B4-BE49-F238E27FC236}">
                <a16:creationId xmlns:a16="http://schemas.microsoft.com/office/drawing/2014/main" id="{064E079D-5BD2-4787-A7F2-0859A1CB5E94}"/>
              </a:ext>
            </a:extLst>
          </p:cNvPr>
          <p:cNvSpPr>
            <a:spLocks noGrp="1"/>
          </p:cNvSpPr>
          <p:nvPr>
            <p:ph type="title"/>
            <p:custDataLst>
              <p:tags r:id="rId1"/>
            </p:custDataLst>
          </p:nvPr>
        </p:nvSpPr>
        <p:spPr>
          <a:xfrm>
            <a:off x="554736" y="3044280"/>
            <a:ext cx="5065776" cy="769441"/>
          </a:xfrm>
          <a:prstGeom prst="rect">
            <a:avLst/>
          </a:prstGeom>
        </p:spPr>
        <p:txBody>
          <a:bodyPr rIns="365760" anchor="ctr">
            <a:noAutofit/>
          </a:bodyPr>
          <a:lstStyle>
            <a:lvl1pPr>
              <a:defRPr>
                <a:ln w="6350" cap="flat">
                  <a:noFill/>
                  <a:miter lim="800000"/>
                </a:ln>
              </a:defRPr>
            </a:lvl1pPr>
          </a:lstStyle>
          <a:p>
            <a:r>
              <a:rPr lang="en-US"/>
              <a:t>Click to edit Master title style</a:t>
            </a:r>
          </a:p>
        </p:txBody>
      </p:sp>
      <p:sp>
        <p:nvSpPr>
          <p:cNvPr id="9" name="Slide Number">
            <a:extLst>
              <a:ext uri="{FF2B5EF4-FFF2-40B4-BE49-F238E27FC236}">
                <a16:creationId xmlns:a16="http://schemas.microsoft.com/office/drawing/2014/main" id="{8CFBA6B2-A084-4532-80C0-2629A5553A76}"/>
              </a:ext>
            </a:extLst>
          </p:cNvPr>
          <p:cNvSpPr>
            <a:spLocks noChangeArrowheads="1"/>
          </p:cNvSpPr>
          <p:nvPr userDrawn="1">
            <p:custDataLst>
              <p:tags r:id="rId2"/>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a:solidFill>
                <a:schemeClr val="tx1"/>
              </a:solidFill>
              <a:latin typeface="+mn-lt"/>
              <a:ea typeface="+mn-ea"/>
              <a:cs typeface="Arial" panose="020B0604020202020204" pitchFamily="34" charset="0"/>
            </a:endParaRPr>
          </a:p>
        </p:txBody>
      </p:sp>
      <p:sp>
        <p:nvSpPr>
          <p:cNvPr id="7" name="5. Source" hidden="1">
            <a:extLst>
              <a:ext uri="{FF2B5EF4-FFF2-40B4-BE49-F238E27FC236}">
                <a16:creationId xmlns:a16="http://schemas.microsoft.com/office/drawing/2014/main" id="{677DA9EB-F148-4622-AB71-9F38D348578D}"/>
              </a:ext>
            </a:extLst>
          </p:cNvPr>
          <p:cNvSpPr txBox="1"/>
          <p:nvPr userDrawn="1">
            <p:custDataLst>
              <p:tags r:id="rId3"/>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8" name="1. On-page tracker">
            <a:extLst>
              <a:ext uri="{FF2B5EF4-FFF2-40B4-BE49-F238E27FC236}">
                <a16:creationId xmlns:a16="http://schemas.microsoft.com/office/drawing/2014/main" id="{93728AF3-A71A-4C7A-97DE-605BB9E1802D}"/>
              </a:ext>
            </a:extLst>
          </p:cNvPr>
          <p:cNvSpPr>
            <a:spLocks noGrp="1"/>
          </p:cNvSpPr>
          <p:nvPr>
            <p:ph type="body" sz="quarter" idx="17" hasCustomPrompt="1"/>
            <p:custDataLst>
              <p:tags r:id="rId4"/>
            </p:custDataLst>
          </p:nvPr>
        </p:nvSpPr>
        <p:spPr>
          <a:xfrm>
            <a:off x="7156704" y="78768"/>
            <a:ext cx="4480560" cy="123111"/>
          </a:xfrm>
        </p:spPr>
        <p:txBody>
          <a:bodyPr anchor="ctr" anchorCtr="0">
            <a:spAutoFit/>
          </a:bodyPr>
          <a:lstStyle>
            <a:lvl1pPr algn="r">
              <a:defRPr sz="800">
                <a:latin typeface="+mn-lt"/>
              </a:defRPr>
            </a:lvl1pPr>
          </a:lstStyle>
          <a:p>
            <a:pPr lvl="0"/>
            <a:r>
              <a:rPr lang="en-US"/>
              <a:t>Chapter › Topic</a:t>
            </a:r>
          </a:p>
        </p:txBody>
      </p:sp>
    </p:spTree>
    <p:extLst>
      <p:ext uri="{BB962C8B-B14F-4D97-AF65-F5344CB8AC3E}">
        <p14:creationId xmlns:p14="http://schemas.microsoft.com/office/powerpoint/2010/main" val="35282945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rast Section">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70A466E0-AD73-4F3A-9B78-5C1BB1238B16}"/>
              </a:ext>
            </a:extLst>
          </p:cNvPr>
          <p:cNvGraphicFramePr>
            <a:graphicFrameLocks noChangeAspect="1"/>
          </p:cNvGraphicFramePr>
          <p:nvPr userDrawn="1">
            <p:custDataLst>
              <p:tags r:id="rId1"/>
            </p:custDataLst>
            <p:extLst>
              <p:ext uri="{D42A27DB-BD31-4B8C-83A1-F6EECF244321}">
                <p14:modId xmlns:p14="http://schemas.microsoft.com/office/powerpoint/2010/main" val="18142986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8" imgW="473" imgH="476" progId="TCLayout.ActiveDocument.1">
                  <p:embed/>
                </p:oleObj>
              </mc:Choice>
              <mc:Fallback>
                <p:oleObj name="think-cell Slide" r:id="rId8" imgW="473" imgH="476" progId="TCLayout.ActiveDocument.1">
                  <p:embed/>
                  <p:pic>
                    <p:nvPicPr>
                      <p:cNvPr id="3" name="Object 2" hidden="1">
                        <a:extLst>
                          <a:ext uri="{FF2B5EF4-FFF2-40B4-BE49-F238E27FC236}">
                            <a16:creationId xmlns:a16="http://schemas.microsoft.com/office/drawing/2014/main" id="{70A466E0-AD73-4F3A-9B78-5C1BB1238B16}"/>
                          </a:ext>
                        </a:extLst>
                      </p:cNvPr>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D52DFA4F-F49F-468D-B19A-F0D9ACACF902}"/>
              </a:ext>
            </a:extLst>
          </p:cNvPr>
          <p:cNvSpPr/>
          <p:nvPr userDrawn="1">
            <p:custDataLst>
              <p:tags r:id="rId2"/>
            </p:custDataLst>
          </p:nvPr>
        </p:nvSpPr>
        <p:spPr>
          <a:xfrm>
            <a:off x="0" y="0"/>
            <a:ext cx="158750" cy="158750"/>
          </a:xfrm>
          <a:prstGeom prst="rect">
            <a:avLst/>
          </a:prstGeom>
          <a:solidFill>
            <a:schemeClr val="tx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4400" b="1" i="0" baseline="0" err="1">
              <a:solidFill>
                <a:schemeClr val="bg1"/>
              </a:solidFill>
              <a:latin typeface="Georgia" panose="02040502050405020303" pitchFamily="18" charset="0"/>
              <a:ea typeface="+mj-ea"/>
              <a:cs typeface="+mj-cs"/>
              <a:sym typeface="Georgia" panose="02040502050405020303" pitchFamily="18" charset="0"/>
            </a:endParaRPr>
          </a:p>
        </p:txBody>
      </p:sp>
      <p:sp>
        <p:nvSpPr>
          <p:cNvPr id="7" name="2. Slide Title">
            <a:extLst>
              <a:ext uri="{FF2B5EF4-FFF2-40B4-BE49-F238E27FC236}">
                <a16:creationId xmlns:a16="http://schemas.microsoft.com/office/drawing/2014/main" id="{E222DC4C-FD9F-4495-B0EA-3E6F1E35596A}"/>
              </a:ext>
            </a:extLst>
          </p:cNvPr>
          <p:cNvSpPr>
            <a:spLocks noGrp="1"/>
          </p:cNvSpPr>
          <p:nvPr>
            <p:ph type="title"/>
            <p:custDataLst>
              <p:tags r:id="rId3"/>
            </p:custDataLst>
          </p:nvPr>
        </p:nvSpPr>
        <p:spPr>
          <a:xfrm>
            <a:off x="554736" y="4580468"/>
            <a:ext cx="11082528" cy="677108"/>
          </a:xfrm>
        </p:spPr>
        <p:txBody>
          <a:bodyPr anchor="b">
            <a:noAutofit/>
          </a:bodyPr>
          <a:lstStyle>
            <a:lvl1pPr>
              <a:lnSpc>
                <a:spcPct val="93000"/>
              </a:lnSpc>
              <a:defRPr sz="4400"/>
            </a:lvl1pPr>
          </a:lstStyle>
          <a:p>
            <a:r>
              <a:rPr lang="en-US"/>
              <a:t>Click to edit Master title style</a:t>
            </a:r>
          </a:p>
        </p:txBody>
      </p:sp>
      <p:sp>
        <p:nvSpPr>
          <p:cNvPr id="8" name="Slide Number">
            <a:extLst>
              <a:ext uri="{FF2B5EF4-FFF2-40B4-BE49-F238E27FC236}">
                <a16:creationId xmlns:a16="http://schemas.microsoft.com/office/drawing/2014/main" id="{9AC4B822-CA6B-4F05-8715-F74C6D5D34B1}"/>
              </a:ext>
            </a:extLst>
          </p:cNvPr>
          <p:cNvSpPr>
            <a:spLocks noChangeArrowheads="1"/>
          </p:cNvSpPr>
          <p:nvPr userDrawn="1">
            <p:custDataLst>
              <p:tags r:id="rId4"/>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a:solidFill>
                <a:schemeClr val="tx1"/>
              </a:solidFill>
              <a:latin typeface="+mn-lt"/>
              <a:ea typeface="+mn-ea"/>
              <a:cs typeface="Arial" panose="020B0604020202020204" pitchFamily="34" charset="0"/>
            </a:endParaRPr>
          </a:p>
        </p:txBody>
      </p:sp>
      <p:sp>
        <p:nvSpPr>
          <p:cNvPr id="6" name="5. Source" hidden="1">
            <a:extLst>
              <a:ext uri="{FF2B5EF4-FFF2-40B4-BE49-F238E27FC236}">
                <a16:creationId xmlns:a16="http://schemas.microsoft.com/office/drawing/2014/main" id="{4376B40D-309A-4442-81B2-638CDEBB2F76}"/>
              </a:ext>
            </a:extLst>
          </p:cNvPr>
          <p:cNvSpPr txBox="1"/>
          <p:nvPr userDrawn="1">
            <p:custDataLst>
              <p:tags r:id="rId5"/>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9" name="1. On-page tracker">
            <a:extLst>
              <a:ext uri="{FF2B5EF4-FFF2-40B4-BE49-F238E27FC236}">
                <a16:creationId xmlns:a16="http://schemas.microsoft.com/office/drawing/2014/main" id="{54D7CBA4-82F6-465D-A903-99498223AB1A}"/>
              </a:ext>
            </a:extLst>
          </p:cNvPr>
          <p:cNvSpPr>
            <a:spLocks noGrp="1"/>
          </p:cNvSpPr>
          <p:nvPr>
            <p:ph type="body" sz="quarter" idx="17" hasCustomPrompt="1"/>
            <p:custDataLst>
              <p:tags r:id="rId6"/>
            </p:custDataLst>
          </p:nvPr>
        </p:nvSpPr>
        <p:spPr>
          <a:xfrm>
            <a:off x="7156704" y="78768"/>
            <a:ext cx="4480560" cy="123111"/>
          </a:xfrm>
        </p:spPr>
        <p:txBody>
          <a:bodyPr anchor="ctr" anchorCtr="0">
            <a:spAutoFit/>
          </a:bodyPr>
          <a:lstStyle>
            <a:lvl1pPr algn="r">
              <a:defRPr sz="800">
                <a:latin typeface="+mn-lt"/>
              </a:defRPr>
            </a:lvl1pPr>
          </a:lstStyle>
          <a:p>
            <a:pPr lvl="0"/>
            <a:r>
              <a:rPr lang="en-US"/>
              <a:t>Chapter › Topic</a:t>
            </a:r>
          </a:p>
        </p:txBody>
      </p:sp>
    </p:spTree>
    <p:extLst>
      <p:ext uri="{BB962C8B-B14F-4D97-AF65-F5344CB8AC3E}">
        <p14:creationId xmlns:p14="http://schemas.microsoft.com/office/powerpoint/2010/main" val="3775015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D8EFF8A2-0FB9-4B25-8B8D-492353274983}"/>
              </a:ext>
            </a:extLst>
          </p:cNvPr>
          <p:cNvGraphicFramePr>
            <a:graphicFrameLocks noChangeAspect="1"/>
          </p:cNvGraphicFramePr>
          <p:nvPr userDrawn="1">
            <p:custDataLst>
              <p:tags r:id="rId1"/>
            </p:custDataLst>
            <p:extLst>
              <p:ext uri="{D42A27DB-BD31-4B8C-83A1-F6EECF244321}">
                <p14:modId xmlns:p14="http://schemas.microsoft.com/office/powerpoint/2010/main" val="9274284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9" imgW="413" imgH="416" progId="TCLayout.ActiveDocument.1">
                  <p:embed/>
                </p:oleObj>
              </mc:Choice>
              <mc:Fallback>
                <p:oleObj name="think-cell Slide" r:id="rId9" imgW="413" imgH="416" progId="TCLayout.ActiveDocument.1">
                  <p:embed/>
                  <p:pic>
                    <p:nvPicPr>
                      <p:cNvPr id="3" name="Object 2" hidden="1">
                        <a:extLst>
                          <a:ext uri="{FF2B5EF4-FFF2-40B4-BE49-F238E27FC236}">
                            <a16:creationId xmlns:a16="http://schemas.microsoft.com/office/drawing/2014/main" id="{D8EFF8A2-0FB9-4B25-8B8D-492353274983}"/>
                          </a:ext>
                        </a:extLst>
                      </p:cNvPr>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9F741700-5035-4E61-A4AC-1B3C7AE220D5}"/>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500" b="1" i="0" baseline="0" err="1">
              <a:solidFill>
                <a:schemeClr val="bg1"/>
              </a:solidFill>
              <a:latin typeface="Georgia" panose="02040502050405020303" pitchFamily="18" charset="0"/>
              <a:ea typeface="+mj-ea"/>
              <a:cs typeface="+mj-cs"/>
              <a:sym typeface="Georgia" panose="02040502050405020303" pitchFamily="18" charset="0"/>
            </a:endParaRPr>
          </a:p>
        </p:txBody>
      </p:sp>
      <p:sp>
        <p:nvSpPr>
          <p:cNvPr id="15" name="2. Slide Title">
            <a:extLst>
              <a:ext uri="{FF2B5EF4-FFF2-40B4-BE49-F238E27FC236}">
                <a16:creationId xmlns:a16="http://schemas.microsoft.com/office/drawing/2014/main" id="{699FD2C4-82B5-475E-9235-DB128978B618}"/>
              </a:ext>
            </a:extLst>
          </p:cNvPr>
          <p:cNvSpPr>
            <a:spLocks noGrp="1"/>
          </p:cNvSpPr>
          <p:nvPr>
            <p:ph type="title"/>
            <p:custDataLst>
              <p:tags r:id="rId3"/>
            </p:custDataLst>
          </p:nvPr>
        </p:nvSpPr>
        <p:spPr>
          <a:xfrm>
            <a:off x="554736" y="182372"/>
            <a:ext cx="11082528" cy="731520"/>
          </a:xfrm>
        </p:spPr>
        <p:txBody>
          <a:bodyPr/>
          <a:lstStyle/>
          <a:p>
            <a:r>
              <a:rPr lang="en-US"/>
              <a:t>Click to edit Master title style</a:t>
            </a:r>
          </a:p>
        </p:txBody>
      </p:sp>
      <p:sp>
        <p:nvSpPr>
          <p:cNvPr id="9" name="Slide Number">
            <a:extLst>
              <a:ext uri="{FF2B5EF4-FFF2-40B4-BE49-F238E27FC236}">
                <a16:creationId xmlns:a16="http://schemas.microsoft.com/office/drawing/2014/main" id="{66686DBA-90DA-4033-B950-94CBD0D7A425}"/>
              </a:ext>
            </a:extLst>
          </p:cNvPr>
          <p:cNvSpPr>
            <a:spLocks noChangeArrowheads="1"/>
          </p:cNvSpPr>
          <p:nvPr userDrawn="1">
            <p:custDataLst>
              <p:tags r:id="rId4"/>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a:solidFill>
                <a:schemeClr val="tx1"/>
              </a:solidFill>
              <a:latin typeface="+mn-lt"/>
              <a:ea typeface="+mn-ea"/>
              <a:cs typeface="Arial" panose="020B0604020202020204" pitchFamily="34" charset="0"/>
            </a:endParaRPr>
          </a:p>
        </p:txBody>
      </p:sp>
      <p:sp>
        <p:nvSpPr>
          <p:cNvPr id="8" name="5. Source" hidden="1">
            <a:extLst>
              <a:ext uri="{FF2B5EF4-FFF2-40B4-BE49-F238E27FC236}">
                <a16:creationId xmlns:a16="http://schemas.microsoft.com/office/drawing/2014/main" id="{9238B1D6-2095-4826-AA45-9A4E6F7D1A16}"/>
              </a:ext>
            </a:extLst>
          </p:cNvPr>
          <p:cNvSpPr txBox="1"/>
          <p:nvPr userDrawn="1">
            <p:custDataLst>
              <p:tags r:id="rId5"/>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10" name="1. On-page tracker">
            <a:extLst>
              <a:ext uri="{FF2B5EF4-FFF2-40B4-BE49-F238E27FC236}">
                <a16:creationId xmlns:a16="http://schemas.microsoft.com/office/drawing/2014/main" id="{A8BAFD1A-3C11-49E6-B76E-5166760AF118}"/>
              </a:ext>
            </a:extLst>
          </p:cNvPr>
          <p:cNvSpPr>
            <a:spLocks noGrp="1"/>
          </p:cNvSpPr>
          <p:nvPr>
            <p:ph type="body" sz="quarter" idx="17" hasCustomPrompt="1"/>
            <p:custDataLst>
              <p:tags r:id="rId6"/>
            </p:custDataLst>
          </p:nvPr>
        </p:nvSpPr>
        <p:spPr>
          <a:xfrm>
            <a:off x="7156704" y="78768"/>
            <a:ext cx="4480560" cy="123111"/>
          </a:xfrm>
        </p:spPr>
        <p:txBody>
          <a:bodyPr anchor="ctr" anchorCtr="0">
            <a:spAutoFit/>
          </a:bodyPr>
          <a:lstStyle>
            <a:lvl1pPr algn="r">
              <a:defRPr sz="800">
                <a:latin typeface="+mn-lt"/>
              </a:defRPr>
            </a:lvl1pPr>
          </a:lstStyle>
          <a:p>
            <a:pPr lvl="0"/>
            <a:r>
              <a:rPr lang="en-US"/>
              <a:t>Chapter › Topic</a:t>
            </a:r>
          </a:p>
        </p:txBody>
      </p:sp>
      <p:sp>
        <p:nvSpPr>
          <p:cNvPr id="12" name="3. Subtitle">
            <a:extLst>
              <a:ext uri="{FF2B5EF4-FFF2-40B4-BE49-F238E27FC236}">
                <a16:creationId xmlns:a16="http://schemas.microsoft.com/office/drawing/2014/main" id="{1EE9FF4B-7331-4DE1-A594-C0C335ED5BE5}"/>
              </a:ext>
            </a:extLst>
          </p:cNvPr>
          <p:cNvSpPr>
            <a:spLocks noGrp="1"/>
          </p:cNvSpPr>
          <p:nvPr>
            <p:ph type="subTitle" idx="1"/>
            <p:custDataLst>
              <p:tags r:id="rId7"/>
            </p:custDataLst>
          </p:nvPr>
        </p:nvSpPr>
        <p:spPr>
          <a:xfrm>
            <a:off x="554736" y="903861"/>
            <a:ext cx="11082528" cy="246221"/>
          </a:xfrm>
        </p:spPr>
        <p:txBody>
          <a:bodyPr anchor="t" anchorCtr="0">
            <a:spAutoFit/>
          </a:bodyPr>
          <a:lstStyle/>
          <a:p>
            <a:r>
              <a:rPr lang="en-US" sz="1600"/>
              <a:t>Click to edit Master subtitle style</a:t>
            </a:r>
          </a:p>
        </p:txBody>
      </p:sp>
    </p:spTree>
    <p:extLst>
      <p:ext uri="{BB962C8B-B14F-4D97-AF65-F5344CB8AC3E}">
        <p14:creationId xmlns:p14="http://schemas.microsoft.com/office/powerpoint/2010/main" val="16082243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rast Quote">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965A42E5-8A95-48CC-91A7-EC09BEF8D283}"/>
              </a:ext>
            </a:extLst>
          </p:cNvPr>
          <p:cNvGraphicFramePr>
            <a:graphicFrameLocks noChangeAspect="1"/>
          </p:cNvGraphicFramePr>
          <p:nvPr userDrawn="1">
            <p:custDataLst>
              <p:tags r:id="rId1"/>
            </p:custDataLst>
            <p:extLst>
              <p:ext uri="{D42A27DB-BD31-4B8C-83A1-F6EECF244321}">
                <p14:modId xmlns:p14="http://schemas.microsoft.com/office/powerpoint/2010/main" val="41813966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9" imgW="473" imgH="476" progId="TCLayout.ActiveDocument.1">
                  <p:embed/>
                </p:oleObj>
              </mc:Choice>
              <mc:Fallback>
                <p:oleObj name="think-cell Slide" r:id="rId9" imgW="473" imgH="476" progId="TCLayout.ActiveDocument.1">
                  <p:embed/>
                  <p:pic>
                    <p:nvPicPr>
                      <p:cNvPr id="3" name="Object 2" hidden="1">
                        <a:extLst>
                          <a:ext uri="{FF2B5EF4-FFF2-40B4-BE49-F238E27FC236}">
                            <a16:creationId xmlns:a16="http://schemas.microsoft.com/office/drawing/2014/main" id="{965A42E5-8A95-48CC-91A7-EC09BEF8D283}"/>
                          </a:ext>
                        </a:extLst>
                      </p:cNvPr>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796343A1-B4C8-41A2-9540-F666771DD092}"/>
              </a:ext>
            </a:extLst>
          </p:cNvPr>
          <p:cNvSpPr/>
          <p:nvPr userDrawn="1">
            <p:custDataLst>
              <p:tags r:id="rId2"/>
            </p:custDataLst>
          </p:nvPr>
        </p:nvSpPr>
        <p:spPr>
          <a:xfrm>
            <a:off x="0" y="0"/>
            <a:ext cx="158750" cy="158750"/>
          </a:xfrm>
          <a:prstGeom prst="rect">
            <a:avLst/>
          </a:prstGeom>
          <a:solidFill>
            <a:schemeClr val="tx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3400" b="1" i="0" baseline="0" err="1">
              <a:solidFill>
                <a:schemeClr val="bg1"/>
              </a:solidFill>
              <a:latin typeface="Georgia" panose="02040502050405020303" pitchFamily="18" charset="0"/>
              <a:ea typeface="+mj-ea"/>
              <a:cs typeface="+mj-cs"/>
              <a:sym typeface="Georgia" panose="02040502050405020303" pitchFamily="18" charset="0"/>
            </a:endParaRPr>
          </a:p>
        </p:txBody>
      </p:sp>
      <p:sp>
        <p:nvSpPr>
          <p:cNvPr id="7" name="2. Slide Title">
            <a:extLst>
              <a:ext uri="{FF2B5EF4-FFF2-40B4-BE49-F238E27FC236}">
                <a16:creationId xmlns:a16="http://schemas.microsoft.com/office/drawing/2014/main" id="{FB296734-15F7-4BDF-BF7F-AD560B3E09D7}"/>
              </a:ext>
            </a:extLst>
          </p:cNvPr>
          <p:cNvSpPr>
            <a:spLocks noGrp="1"/>
          </p:cNvSpPr>
          <p:nvPr>
            <p:ph type="title" hasCustomPrompt="1"/>
            <p:custDataLst>
              <p:tags r:id="rId3"/>
            </p:custDataLst>
          </p:nvPr>
        </p:nvSpPr>
        <p:spPr>
          <a:xfrm>
            <a:off x="1505712" y="3592841"/>
            <a:ext cx="9180576" cy="486608"/>
          </a:xfrm>
          <a:prstGeom prst="rect">
            <a:avLst/>
          </a:prstGeom>
        </p:spPr>
        <p:txBody>
          <a:bodyPr>
            <a:spAutoFit/>
          </a:bodyPr>
          <a:lstStyle>
            <a:lvl1pPr>
              <a:lnSpc>
                <a:spcPct val="93000"/>
              </a:lnSpc>
              <a:defRPr sz="3400"/>
            </a:lvl1pPr>
          </a:lstStyle>
          <a:p>
            <a:r>
              <a:rPr lang="en-US"/>
              <a:t>“Click to add quote</a:t>
            </a:r>
          </a:p>
        </p:txBody>
      </p:sp>
      <p:sp>
        <p:nvSpPr>
          <p:cNvPr id="9" name="3. Subtitle">
            <a:extLst>
              <a:ext uri="{FF2B5EF4-FFF2-40B4-BE49-F238E27FC236}">
                <a16:creationId xmlns:a16="http://schemas.microsoft.com/office/drawing/2014/main" id="{F91EA195-0A6B-4141-BE0A-C29B8632D98B}"/>
              </a:ext>
            </a:extLst>
          </p:cNvPr>
          <p:cNvSpPr>
            <a:spLocks noGrp="1"/>
          </p:cNvSpPr>
          <p:nvPr>
            <p:ph type="subTitle" idx="1" hasCustomPrompt="1"/>
            <p:custDataLst>
              <p:tags r:id="rId4"/>
            </p:custDataLst>
          </p:nvPr>
        </p:nvSpPr>
        <p:spPr>
          <a:xfrm>
            <a:off x="1505712" y="4284630"/>
            <a:ext cx="9180576" cy="246221"/>
          </a:xfrm>
        </p:spPr>
        <p:txBody>
          <a:bodyPr wrap="square" anchor="t">
            <a:spAutoFit/>
          </a:bodyPr>
          <a:lstStyle>
            <a:lvl1pPr marL="0" indent="0" algn="l">
              <a:buNone/>
              <a:defRPr sz="1600" b="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add quote source</a:t>
            </a:r>
          </a:p>
        </p:txBody>
      </p:sp>
      <p:sp>
        <p:nvSpPr>
          <p:cNvPr id="8" name="Slide Number">
            <a:extLst>
              <a:ext uri="{FF2B5EF4-FFF2-40B4-BE49-F238E27FC236}">
                <a16:creationId xmlns:a16="http://schemas.microsoft.com/office/drawing/2014/main" id="{9A085514-D1F6-4D77-A23F-C5C66C21AB2E}"/>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a:solidFill>
                <a:schemeClr val="tx1"/>
              </a:solidFill>
              <a:latin typeface="+mn-lt"/>
              <a:ea typeface="+mn-ea"/>
              <a:cs typeface="Arial" panose="020B0604020202020204" pitchFamily="34" charset="0"/>
            </a:endParaRPr>
          </a:p>
        </p:txBody>
      </p:sp>
      <p:sp>
        <p:nvSpPr>
          <p:cNvPr id="11" name="5. Source" hidden="1">
            <a:extLst>
              <a:ext uri="{FF2B5EF4-FFF2-40B4-BE49-F238E27FC236}">
                <a16:creationId xmlns:a16="http://schemas.microsoft.com/office/drawing/2014/main" id="{C5FBD0AF-1EDD-41EB-9A6E-173435ADFFE5}"/>
              </a:ext>
            </a:extLst>
          </p:cNvPr>
          <p:cNvSpPr txBox="1"/>
          <p:nvPr userDrawn="1">
            <p:custDataLst>
              <p:tags r:id="rId6"/>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13" name="1. On-page tracker">
            <a:extLst>
              <a:ext uri="{FF2B5EF4-FFF2-40B4-BE49-F238E27FC236}">
                <a16:creationId xmlns:a16="http://schemas.microsoft.com/office/drawing/2014/main" id="{F4C99502-105F-4A25-9FB4-3478945E9EF7}"/>
              </a:ext>
            </a:extLst>
          </p:cNvPr>
          <p:cNvSpPr>
            <a:spLocks noGrp="1"/>
          </p:cNvSpPr>
          <p:nvPr>
            <p:ph type="body" sz="quarter" idx="17" hasCustomPrompt="1"/>
            <p:custDataLst>
              <p:tags r:id="rId7"/>
            </p:custDataLst>
          </p:nvPr>
        </p:nvSpPr>
        <p:spPr>
          <a:xfrm>
            <a:off x="7156704" y="78768"/>
            <a:ext cx="4480560" cy="123111"/>
          </a:xfrm>
        </p:spPr>
        <p:txBody>
          <a:bodyPr anchor="ctr" anchorCtr="0">
            <a:spAutoFit/>
          </a:bodyPr>
          <a:lstStyle>
            <a:lvl1pPr algn="r">
              <a:defRPr sz="800">
                <a:latin typeface="+mn-lt"/>
              </a:defRPr>
            </a:lvl1pPr>
          </a:lstStyle>
          <a:p>
            <a:pPr lvl="0"/>
            <a:r>
              <a:rPr lang="en-US"/>
              <a:t>Chapter › Topic</a:t>
            </a:r>
          </a:p>
        </p:txBody>
      </p:sp>
    </p:spTree>
    <p:extLst>
      <p:ext uri="{BB962C8B-B14F-4D97-AF65-F5344CB8AC3E}">
        <p14:creationId xmlns:p14="http://schemas.microsoft.com/office/powerpoint/2010/main" val="23126788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Contrast 1/4">
    <p:bg>
      <p:bgPr>
        <a:solidFill>
          <a:schemeClr val="tx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3A3BA4A-22A3-4843-892F-E42C155B4288}"/>
              </a:ext>
            </a:extLst>
          </p:cNvPr>
          <p:cNvGraphicFramePr>
            <a:graphicFrameLocks noChangeAspect="1"/>
          </p:cNvGraphicFramePr>
          <p:nvPr userDrawn="1">
            <p:custDataLst>
              <p:tags r:id="rId1"/>
            </p:custDataLst>
            <p:extLst>
              <p:ext uri="{D42A27DB-BD31-4B8C-83A1-F6EECF244321}">
                <p14:modId xmlns:p14="http://schemas.microsoft.com/office/powerpoint/2010/main" val="42599482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1" imgW="413" imgH="416" progId="TCLayout.ActiveDocument.1">
                  <p:embed/>
                </p:oleObj>
              </mc:Choice>
              <mc:Fallback>
                <p:oleObj name="think-cell Slide" r:id="rId11" imgW="413" imgH="416" progId="TCLayout.ActiveDocument.1">
                  <p:embed/>
                  <p:pic>
                    <p:nvPicPr>
                      <p:cNvPr id="3" name="Object 2" hidden="1">
                        <a:extLst>
                          <a:ext uri="{FF2B5EF4-FFF2-40B4-BE49-F238E27FC236}">
                            <a16:creationId xmlns:a16="http://schemas.microsoft.com/office/drawing/2014/main" id="{C3A3BA4A-22A3-4843-892F-E42C155B4288}"/>
                          </a:ext>
                        </a:extLst>
                      </p:cNvPr>
                      <p:cNvPicPr/>
                      <p:nvPr/>
                    </p:nvPicPr>
                    <p:blipFill>
                      <a:blip r:embed="rId12"/>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5BF2AED7-361B-4221-9AF6-77A108DA0C2B}"/>
              </a:ext>
            </a:extLst>
          </p:cNvPr>
          <p:cNvSpPr/>
          <p:nvPr userDrawn="1">
            <p:custDataLst>
              <p:tags r:id="rId2"/>
            </p:custDataLst>
          </p:nvPr>
        </p:nvSpPr>
        <p:spPr>
          <a:xfrm>
            <a:off x="0" y="0"/>
            <a:ext cx="158750" cy="158750"/>
          </a:xfrm>
          <a:prstGeom prst="rect">
            <a:avLst/>
          </a:prstGeom>
          <a:solidFill>
            <a:schemeClr val="tx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500" b="1" i="0" baseline="0" err="1">
              <a:solidFill>
                <a:schemeClr val="bg1"/>
              </a:solidFill>
              <a:latin typeface="Georgia" panose="02040502050405020303" pitchFamily="18" charset="0"/>
              <a:ea typeface="+mj-ea"/>
              <a:cs typeface="+mj-cs"/>
              <a:sym typeface="Georgia" panose="02040502050405020303" pitchFamily="18" charset="0"/>
            </a:endParaRPr>
          </a:p>
        </p:txBody>
      </p:sp>
      <p:sp>
        <p:nvSpPr>
          <p:cNvPr id="6" name="RectangleDark">
            <a:extLst>
              <a:ext uri="{FF2B5EF4-FFF2-40B4-BE49-F238E27FC236}">
                <a16:creationId xmlns:a16="http://schemas.microsoft.com/office/drawing/2014/main" id="{3FA229FA-A3E6-464F-8FAE-54175450EBEB}"/>
              </a:ext>
            </a:extLst>
          </p:cNvPr>
          <p:cNvSpPr/>
          <p:nvPr userDrawn="1">
            <p:custDataLst>
              <p:tags r:id="rId3"/>
            </p:custDataLst>
          </p:nvPr>
        </p:nvSpPr>
        <p:spPr bwMode="ltGray">
          <a:xfrm>
            <a:off x="3413760" y="0"/>
            <a:ext cx="8778240" cy="6858000"/>
          </a:xfrm>
          <a:prstGeom prst="rect">
            <a:avLst/>
          </a:prstGeom>
          <a:solidFill>
            <a:schemeClr val="bg1"/>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a:solidFill>
                <a:schemeClr val="bg2"/>
              </a:solidFill>
              <a:latin typeface="Arial" panose="020B0604020202020204" pitchFamily="34" charset="0"/>
            </a:endParaRPr>
          </a:p>
        </p:txBody>
      </p:sp>
      <p:sp>
        <p:nvSpPr>
          <p:cNvPr id="16" name="SlideLogoText" hidden="1">
            <a:extLst>
              <a:ext uri="{FF2B5EF4-FFF2-40B4-BE49-F238E27FC236}">
                <a16:creationId xmlns:a16="http://schemas.microsoft.com/office/drawing/2014/main" id="{7D03BAA3-96F1-4B7C-895E-B9B8CFDDA50B}"/>
              </a:ext>
            </a:extLst>
          </p:cNvPr>
          <p:cNvSpPr txBox="1"/>
          <p:nvPr userDrawn="1">
            <p:custDataLst>
              <p:tags r:id="rId4"/>
            </p:custDataLst>
          </p:nvPr>
        </p:nvSpPr>
        <p:spPr bwMode="black">
          <a:xfrm>
            <a:off x="10142505" y="6499381"/>
            <a:ext cx="1134927" cy="138499"/>
          </a:xfrm>
          <a:prstGeom prst="rect">
            <a:avLst/>
          </a:prstGeom>
          <a:noFill/>
        </p:spPr>
        <p:txBody>
          <a:bodyPr wrap="non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kern="1200">
                <a:solidFill>
                  <a:schemeClr val="tx1"/>
                </a:solidFill>
                <a:latin typeface="+mn-lt"/>
                <a:ea typeface="+mn-ea"/>
                <a:cs typeface="Arial" panose="020B0604020202020204" pitchFamily="34" charset="0"/>
              </a:rPr>
              <a:t>McKinsey &amp; Company</a:t>
            </a:r>
          </a:p>
        </p:txBody>
      </p:sp>
      <p:sp>
        <p:nvSpPr>
          <p:cNvPr id="17" name="Slide Number">
            <a:extLst>
              <a:ext uri="{FF2B5EF4-FFF2-40B4-BE49-F238E27FC236}">
                <a16:creationId xmlns:a16="http://schemas.microsoft.com/office/drawing/2014/main" id="{ACF9526A-1F1C-4E57-8A8D-21EDBC12066F}"/>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a:solidFill>
                <a:schemeClr val="tx1"/>
              </a:solidFill>
              <a:latin typeface="+mn-lt"/>
              <a:ea typeface="+mn-ea"/>
              <a:cs typeface="Arial" panose="020B0604020202020204" pitchFamily="34" charset="0"/>
            </a:endParaRPr>
          </a:p>
        </p:txBody>
      </p:sp>
      <p:sp>
        <p:nvSpPr>
          <p:cNvPr id="19" name="2. Slide Title">
            <a:extLst>
              <a:ext uri="{FF2B5EF4-FFF2-40B4-BE49-F238E27FC236}">
                <a16:creationId xmlns:a16="http://schemas.microsoft.com/office/drawing/2014/main" id="{7C125983-42A9-42F7-AA00-F56CD87B285E}"/>
              </a:ext>
            </a:extLst>
          </p:cNvPr>
          <p:cNvSpPr>
            <a:spLocks noGrp="1"/>
          </p:cNvSpPr>
          <p:nvPr>
            <p:ph type="title"/>
            <p:custDataLst>
              <p:tags r:id="rId6"/>
            </p:custDataLst>
          </p:nvPr>
        </p:nvSpPr>
        <p:spPr>
          <a:xfrm>
            <a:off x="554736" y="2744369"/>
            <a:ext cx="2514600" cy="769441"/>
          </a:xfrm>
        </p:spPr>
        <p:txBody>
          <a:bodyPr vert="horz" anchor="b">
            <a:noAutofit/>
          </a:bodyPr>
          <a:lstStyle>
            <a:lvl1pPr>
              <a:defRPr>
                <a:solidFill>
                  <a:schemeClr val="bg2"/>
                </a:solidFill>
              </a:defRPr>
            </a:lvl1pPr>
          </a:lstStyle>
          <a:p>
            <a:r>
              <a:rPr lang="en-US"/>
              <a:t>Click to edit Master title</a:t>
            </a:r>
          </a:p>
        </p:txBody>
      </p:sp>
      <p:sp>
        <p:nvSpPr>
          <p:cNvPr id="20" name="3. Subtitle">
            <a:extLst>
              <a:ext uri="{FF2B5EF4-FFF2-40B4-BE49-F238E27FC236}">
                <a16:creationId xmlns:a16="http://schemas.microsoft.com/office/drawing/2014/main" id="{9D41FF9F-DFB7-4DFF-B338-08A2CA649393}"/>
              </a:ext>
            </a:extLst>
          </p:cNvPr>
          <p:cNvSpPr>
            <a:spLocks noGrp="1"/>
          </p:cNvSpPr>
          <p:nvPr>
            <p:ph type="subTitle" idx="1"/>
            <p:custDataLst>
              <p:tags r:id="rId7"/>
            </p:custDataLst>
          </p:nvPr>
        </p:nvSpPr>
        <p:spPr>
          <a:xfrm>
            <a:off x="554736" y="3659644"/>
            <a:ext cx="2514600" cy="492443"/>
          </a:xfrm>
        </p:spPr>
        <p:txBody>
          <a:bodyPr wrap="square" anchor="t">
            <a:spAutoFit/>
          </a:bodyPr>
          <a:lstStyle>
            <a:lvl1pPr marL="0" indent="0" algn="l">
              <a:buNone/>
              <a:defRPr sz="1600" b="0">
                <a:solidFill>
                  <a:schemeClr val="bg2"/>
                </a:solidFill>
              </a:defRPr>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a:t>Click to edit Master subtitle style</a:t>
            </a:r>
          </a:p>
        </p:txBody>
      </p:sp>
      <p:sp>
        <p:nvSpPr>
          <p:cNvPr id="21" name="5. Source" hidden="1">
            <a:extLst>
              <a:ext uri="{FF2B5EF4-FFF2-40B4-BE49-F238E27FC236}">
                <a16:creationId xmlns:a16="http://schemas.microsoft.com/office/drawing/2014/main" id="{064AC035-5239-45FF-8383-33CBCD30D33E}"/>
              </a:ext>
            </a:extLst>
          </p:cNvPr>
          <p:cNvSpPr txBox="1"/>
          <p:nvPr userDrawn="1">
            <p:custDataLst>
              <p:tags r:id="rId8"/>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solidFill>
                  <a:schemeClr val="bg2"/>
                </a:solidFill>
              </a:rPr>
              <a:t>Source: …</a:t>
            </a:r>
          </a:p>
        </p:txBody>
      </p:sp>
      <p:sp>
        <p:nvSpPr>
          <p:cNvPr id="15" name="1. On-page tracker">
            <a:extLst>
              <a:ext uri="{FF2B5EF4-FFF2-40B4-BE49-F238E27FC236}">
                <a16:creationId xmlns:a16="http://schemas.microsoft.com/office/drawing/2014/main" id="{3DF66089-C2CC-4E6A-A7ED-0B333FCF2C47}"/>
              </a:ext>
            </a:extLst>
          </p:cNvPr>
          <p:cNvSpPr>
            <a:spLocks noGrp="1"/>
          </p:cNvSpPr>
          <p:nvPr>
            <p:ph type="body" sz="quarter" idx="17" hasCustomPrompt="1"/>
            <p:custDataLst>
              <p:tags r:id="rId9"/>
            </p:custDataLst>
          </p:nvPr>
        </p:nvSpPr>
        <p:spPr>
          <a:xfrm>
            <a:off x="7156704" y="78768"/>
            <a:ext cx="4480560" cy="123111"/>
          </a:xfrm>
        </p:spPr>
        <p:txBody>
          <a:bodyPr anchor="ctr" anchorCtr="0">
            <a:spAutoFit/>
          </a:bodyPr>
          <a:lstStyle>
            <a:lvl1pPr algn="r">
              <a:defRPr sz="800">
                <a:latin typeface="+mn-lt"/>
              </a:defRPr>
            </a:lvl1pPr>
          </a:lstStyle>
          <a:p>
            <a:pPr lvl="0"/>
            <a:r>
              <a:rPr lang="en-US"/>
              <a:t>Chapter › Topic</a:t>
            </a:r>
          </a:p>
        </p:txBody>
      </p:sp>
    </p:spTree>
    <p:extLst>
      <p:ext uri="{BB962C8B-B14F-4D97-AF65-F5344CB8AC3E}">
        <p14:creationId xmlns:p14="http://schemas.microsoft.com/office/powerpoint/2010/main" val="29896470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Contrast 1/3">
    <p:bg>
      <p:bgPr>
        <a:solidFill>
          <a:schemeClr val="tx1"/>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D6AD2A36-39D2-411F-97A0-A924098965AA}"/>
              </a:ext>
            </a:extLst>
          </p:cNvPr>
          <p:cNvGraphicFramePr>
            <a:graphicFrameLocks noChangeAspect="1"/>
          </p:cNvGraphicFramePr>
          <p:nvPr userDrawn="1">
            <p:custDataLst>
              <p:tags r:id="rId1"/>
            </p:custDataLst>
            <p:extLst>
              <p:ext uri="{D42A27DB-BD31-4B8C-83A1-F6EECF244321}">
                <p14:modId xmlns:p14="http://schemas.microsoft.com/office/powerpoint/2010/main" val="421037860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1" imgW="413" imgH="416" progId="TCLayout.ActiveDocument.1">
                  <p:embed/>
                </p:oleObj>
              </mc:Choice>
              <mc:Fallback>
                <p:oleObj name="think-cell Slide" r:id="rId11" imgW="413" imgH="416" progId="TCLayout.ActiveDocument.1">
                  <p:embed/>
                  <p:pic>
                    <p:nvPicPr>
                      <p:cNvPr id="4" name="Object 3" hidden="1">
                        <a:extLst>
                          <a:ext uri="{FF2B5EF4-FFF2-40B4-BE49-F238E27FC236}">
                            <a16:creationId xmlns:a16="http://schemas.microsoft.com/office/drawing/2014/main" id="{D6AD2A36-39D2-411F-97A0-A924098965AA}"/>
                          </a:ext>
                        </a:extLst>
                      </p:cNvPr>
                      <p:cNvPicPr/>
                      <p:nvPr/>
                    </p:nvPicPr>
                    <p:blipFill>
                      <a:blip r:embed="rId12"/>
                      <a:stretch>
                        <a:fillRect/>
                      </a:stretch>
                    </p:blipFill>
                    <p:spPr>
                      <a:xfrm>
                        <a:off x="1588" y="1588"/>
                        <a:ext cx="1588" cy="1588"/>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4E67A342-8C8E-4A76-A2F2-1541645630AD}"/>
              </a:ext>
            </a:extLst>
          </p:cNvPr>
          <p:cNvSpPr/>
          <p:nvPr userDrawn="1">
            <p:custDataLst>
              <p:tags r:id="rId2"/>
            </p:custDataLst>
          </p:nvPr>
        </p:nvSpPr>
        <p:spPr>
          <a:xfrm>
            <a:off x="0" y="0"/>
            <a:ext cx="158750" cy="158750"/>
          </a:xfrm>
          <a:prstGeom prst="rect">
            <a:avLst/>
          </a:prstGeom>
          <a:solidFill>
            <a:schemeClr val="tx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500" b="1" i="0" baseline="0" err="1">
              <a:solidFill>
                <a:schemeClr val="bg1"/>
              </a:solidFill>
              <a:latin typeface="Georgia" panose="02040502050405020303" pitchFamily="18" charset="0"/>
              <a:ea typeface="+mj-ea"/>
              <a:cs typeface="+mj-cs"/>
              <a:sym typeface="Georgia" panose="02040502050405020303" pitchFamily="18" charset="0"/>
            </a:endParaRPr>
          </a:p>
        </p:txBody>
      </p:sp>
      <p:sp>
        <p:nvSpPr>
          <p:cNvPr id="6" name="RectangleDark">
            <a:extLst>
              <a:ext uri="{FF2B5EF4-FFF2-40B4-BE49-F238E27FC236}">
                <a16:creationId xmlns:a16="http://schemas.microsoft.com/office/drawing/2014/main" id="{3FA229FA-A3E6-464F-8FAE-54175450EBEB}"/>
              </a:ext>
            </a:extLst>
          </p:cNvPr>
          <p:cNvSpPr/>
          <p:nvPr userDrawn="1">
            <p:custDataLst>
              <p:tags r:id="rId3"/>
            </p:custDataLst>
          </p:nvPr>
        </p:nvSpPr>
        <p:spPr bwMode="ltGray">
          <a:xfrm>
            <a:off x="4364736" y="0"/>
            <a:ext cx="7827264" cy="6858000"/>
          </a:xfrm>
          <a:prstGeom prst="rect">
            <a:avLst/>
          </a:prstGeom>
          <a:solidFill>
            <a:schemeClr val="bg1"/>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a:solidFill>
                <a:schemeClr val="bg2"/>
              </a:solidFill>
              <a:latin typeface="Arial" panose="020B0604020202020204" pitchFamily="34" charset="0"/>
            </a:endParaRPr>
          </a:p>
        </p:txBody>
      </p:sp>
      <p:sp>
        <p:nvSpPr>
          <p:cNvPr id="16" name="SlideLogoText" hidden="1">
            <a:extLst>
              <a:ext uri="{FF2B5EF4-FFF2-40B4-BE49-F238E27FC236}">
                <a16:creationId xmlns:a16="http://schemas.microsoft.com/office/drawing/2014/main" id="{2D4C39DE-34D3-430B-A68C-3662DBF9F427}"/>
              </a:ext>
            </a:extLst>
          </p:cNvPr>
          <p:cNvSpPr txBox="1"/>
          <p:nvPr userDrawn="1">
            <p:custDataLst>
              <p:tags r:id="rId4"/>
            </p:custDataLst>
          </p:nvPr>
        </p:nvSpPr>
        <p:spPr bwMode="black">
          <a:xfrm>
            <a:off x="10142505" y="6499381"/>
            <a:ext cx="1134927" cy="138499"/>
          </a:xfrm>
          <a:prstGeom prst="rect">
            <a:avLst/>
          </a:prstGeom>
          <a:noFill/>
        </p:spPr>
        <p:txBody>
          <a:bodyPr wrap="non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kern="1200">
                <a:solidFill>
                  <a:schemeClr val="tx1"/>
                </a:solidFill>
                <a:latin typeface="+mn-lt"/>
                <a:ea typeface="+mn-ea"/>
                <a:cs typeface="Arial" panose="020B0604020202020204" pitchFamily="34" charset="0"/>
              </a:rPr>
              <a:t>McKinsey &amp; Company</a:t>
            </a:r>
          </a:p>
        </p:txBody>
      </p:sp>
      <p:sp>
        <p:nvSpPr>
          <p:cNvPr id="17" name="Slide Number">
            <a:extLst>
              <a:ext uri="{FF2B5EF4-FFF2-40B4-BE49-F238E27FC236}">
                <a16:creationId xmlns:a16="http://schemas.microsoft.com/office/drawing/2014/main" id="{36B65DC7-979F-4AB7-9872-8CF5F2DCB753}"/>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a:solidFill>
                <a:schemeClr val="tx1"/>
              </a:solidFill>
              <a:latin typeface="+mn-lt"/>
              <a:ea typeface="+mn-ea"/>
              <a:cs typeface="Arial" panose="020B0604020202020204" pitchFamily="34" charset="0"/>
            </a:endParaRPr>
          </a:p>
        </p:txBody>
      </p:sp>
      <p:sp>
        <p:nvSpPr>
          <p:cNvPr id="20" name="2. Slide Title">
            <a:extLst>
              <a:ext uri="{FF2B5EF4-FFF2-40B4-BE49-F238E27FC236}">
                <a16:creationId xmlns:a16="http://schemas.microsoft.com/office/drawing/2014/main" id="{F2EA5A09-84EC-4368-8C76-0BEA141A4333}"/>
              </a:ext>
            </a:extLst>
          </p:cNvPr>
          <p:cNvSpPr>
            <a:spLocks noGrp="1"/>
          </p:cNvSpPr>
          <p:nvPr>
            <p:ph type="title"/>
            <p:custDataLst>
              <p:tags r:id="rId6"/>
            </p:custDataLst>
          </p:nvPr>
        </p:nvSpPr>
        <p:spPr>
          <a:xfrm>
            <a:off x="554736" y="2744369"/>
            <a:ext cx="3465576" cy="769441"/>
          </a:xfrm>
          <a:prstGeom prst="rect">
            <a:avLst/>
          </a:prstGeom>
        </p:spPr>
        <p:txBody>
          <a:bodyPr vert="horz" wrap="square" anchor="b">
            <a:noAutofit/>
          </a:bodyPr>
          <a:lstStyle>
            <a:lvl1pPr algn="l">
              <a:defRPr>
                <a:solidFill>
                  <a:schemeClr val="bg2"/>
                </a:solidFill>
              </a:defRPr>
            </a:lvl1pPr>
          </a:lstStyle>
          <a:p>
            <a:r>
              <a:rPr lang="en-US"/>
              <a:t>Click to edit Master title style</a:t>
            </a:r>
          </a:p>
        </p:txBody>
      </p:sp>
      <p:sp>
        <p:nvSpPr>
          <p:cNvPr id="21" name="3. Subtitle">
            <a:extLst>
              <a:ext uri="{FF2B5EF4-FFF2-40B4-BE49-F238E27FC236}">
                <a16:creationId xmlns:a16="http://schemas.microsoft.com/office/drawing/2014/main" id="{4BAE0A91-D3D3-4C9A-9F81-3C13D960A341}"/>
              </a:ext>
            </a:extLst>
          </p:cNvPr>
          <p:cNvSpPr>
            <a:spLocks noGrp="1"/>
          </p:cNvSpPr>
          <p:nvPr>
            <p:ph type="subTitle" idx="1"/>
            <p:custDataLst>
              <p:tags r:id="rId7"/>
            </p:custDataLst>
          </p:nvPr>
        </p:nvSpPr>
        <p:spPr>
          <a:xfrm>
            <a:off x="554735" y="3659644"/>
            <a:ext cx="3465575" cy="246221"/>
          </a:xfrm>
        </p:spPr>
        <p:txBody>
          <a:bodyPr wrap="square" anchor="t">
            <a:spAutoFit/>
          </a:bodyPr>
          <a:lstStyle>
            <a:lvl1pPr marL="0" indent="0" algn="l">
              <a:buNone/>
              <a:defRPr sz="1600" b="0">
                <a:solidFill>
                  <a:schemeClr val="bg2"/>
                </a:solidFill>
              </a:defRPr>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a:t>Click to edit Master subtitle style</a:t>
            </a:r>
          </a:p>
        </p:txBody>
      </p:sp>
      <p:sp>
        <p:nvSpPr>
          <p:cNvPr id="15" name="5. Source" hidden="1">
            <a:extLst>
              <a:ext uri="{FF2B5EF4-FFF2-40B4-BE49-F238E27FC236}">
                <a16:creationId xmlns:a16="http://schemas.microsoft.com/office/drawing/2014/main" id="{6BA86AD8-0ECF-4EA8-B346-D8EA2716E80C}"/>
              </a:ext>
            </a:extLst>
          </p:cNvPr>
          <p:cNvSpPr txBox="1"/>
          <p:nvPr userDrawn="1">
            <p:custDataLst>
              <p:tags r:id="rId8"/>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solidFill>
                  <a:schemeClr val="bg2"/>
                </a:solidFill>
              </a:rPr>
              <a:t>Source: …</a:t>
            </a:r>
          </a:p>
        </p:txBody>
      </p:sp>
      <p:sp>
        <p:nvSpPr>
          <p:cNvPr id="19" name="1. On-page tracker">
            <a:extLst>
              <a:ext uri="{FF2B5EF4-FFF2-40B4-BE49-F238E27FC236}">
                <a16:creationId xmlns:a16="http://schemas.microsoft.com/office/drawing/2014/main" id="{EDC5E9D8-BFBA-409D-B6E5-65A580E73B61}"/>
              </a:ext>
            </a:extLst>
          </p:cNvPr>
          <p:cNvSpPr>
            <a:spLocks noGrp="1"/>
          </p:cNvSpPr>
          <p:nvPr>
            <p:ph type="body" sz="quarter" idx="17" hasCustomPrompt="1"/>
            <p:custDataLst>
              <p:tags r:id="rId9"/>
            </p:custDataLst>
          </p:nvPr>
        </p:nvSpPr>
        <p:spPr>
          <a:xfrm>
            <a:off x="7156704" y="78768"/>
            <a:ext cx="4480560" cy="123111"/>
          </a:xfrm>
        </p:spPr>
        <p:txBody>
          <a:bodyPr anchor="ctr" anchorCtr="0">
            <a:spAutoFit/>
          </a:bodyPr>
          <a:lstStyle>
            <a:lvl1pPr algn="r">
              <a:defRPr sz="800">
                <a:latin typeface="+mn-lt"/>
              </a:defRPr>
            </a:lvl1pPr>
          </a:lstStyle>
          <a:p>
            <a:pPr lvl="0"/>
            <a:r>
              <a:rPr lang="en-US"/>
              <a:t>Chapter › Topic</a:t>
            </a:r>
          </a:p>
        </p:txBody>
      </p:sp>
    </p:spTree>
    <p:extLst>
      <p:ext uri="{BB962C8B-B14F-4D97-AF65-F5344CB8AC3E}">
        <p14:creationId xmlns:p14="http://schemas.microsoft.com/office/powerpoint/2010/main" val="20172942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Contrast 1/2">
    <p:bg>
      <p:bgPr>
        <a:solidFill>
          <a:schemeClr val="tx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65793B5E-3475-4FCD-8164-7A168B5C1B4B}"/>
              </a:ext>
            </a:extLst>
          </p:cNvPr>
          <p:cNvGraphicFramePr>
            <a:graphicFrameLocks noChangeAspect="1"/>
          </p:cNvGraphicFramePr>
          <p:nvPr userDrawn="1">
            <p:custDataLst>
              <p:tags r:id="rId1"/>
            </p:custDataLst>
            <p:extLst>
              <p:ext uri="{D42A27DB-BD31-4B8C-83A1-F6EECF244321}">
                <p14:modId xmlns:p14="http://schemas.microsoft.com/office/powerpoint/2010/main" val="203053555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1" imgW="473" imgH="473" progId="TCLayout.ActiveDocument.1">
                  <p:embed/>
                </p:oleObj>
              </mc:Choice>
              <mc:Fallback>
                <p:oleObj name="think-cell Slide" r:id="rId11" imgW="473" imgH="473" progId="TCLayout.ActiveDocument.1">
                  <p:embed/>
                  <p:pic>
                    <p:nvPicPr>
                      <p:cNvPr id="3" name="Object 2" hidden="1">
                        <a:extLst>
                          <a:ext uri="{FF2B5EF4-FFF2-40B4-BE49-F238E27FC236}">
                            <a16:creationId xmlns:a16="http://schemas.microsoft.com/office/drawing/2014/main" id="{65793B5E-3475-4FCD-8164-7A168B5C1B4B}"/>
                          </a:ext>
                        </a:extLst>
                      </p:cNvPr>
                      <p:cNvPicPr/>
                      <p:nvPr/>
                    </p:nvPicPr>
                    <p:blipFill>
                      <a:blip r:embed="rId12"/>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1D89D8F9-1075-4B52-8375-8D4A2673D845}"/>
              </a:ext>
            </a:extLst>
          </p:cNvPr>
          <p:cNvSpPr/>
          <p:nvPr userDrawn="1">
            <p:custDataLst>
              <p:tags r:id="rId2"/>
            </p:custDataLst>
          </p:nvPr>
        </p:nvSpPr>
        <p:spPr>
          <a:xfrm>
            <a:off x="0" y="0"/>
            <a:ext cx="158750" cy="158750"/>
          </a:xfrm>
          <a:prstGeom prst="rect">
            <a:avLst/>
          </a:prstGeom>
          <a:solidFill>
            <a:schemeClr val="tx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500" b="1" i="0" baseline="0" err="1">
              <a:solidFill>
                <a:schemeClr val="bg1"/>
              </a:solidFill>
              <a:latin typeface="Georgia" panose="02040502050405020303" pitchFamily="18" charset="0"/>
              <a:ea typeface="+mj-ea"/>
              <a:cs typeface="+mj-cs"/>
              <a:sym typeface="Georgia" panose="02040502050405020303" pitchFamily="18" charset="0"/>
            </a:endParaRPr>
          </a:p>
        </p:txBody>
      </p:sp>
      <p:sp>
        <p:nvSpPr>
          <p:cNvPr id="7" name="RectangleDark">
            <a:extLst>
              <a:ext uri="{FF2B5EF4-FFF2-40B4-BE49-F238E27FC236}">
                <a16:creationId xmlns:a16="http://schemas.microsoft.com/office/drawing/2014/main" id="{2365F90A-9CD8-40EE-93CD-2729135A9569}"/>
              </a:ext>
            </a:extLst>
          </p:cNvPr>
          <p:cNvSpPr/>
          <p:nvPr userDrawn="1">
            <p:custDataLst>
              <p:tags r:id="rId3"/>
            </p:custDataLst>
          </p:nvPr>
        </p:nvSpPr>
        <p:spPr bwMode="ltGray">
          <a:xfrm>
            <a:off x="6092952" y="0"/>
            <a:ext cx="6099048" cy="6858000"/>
          </a:xfrm>
          <a:prstGeom prst="rect">
            <a:avLst/>
          </a:prstGeom>
          <a:solidFill>
            <a:schemeClr val="bg1"/>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a:solidFill>
                <a:srgbClr val="F0F0F0"/>
              </a:solidFill>
              <a:latin typeface="Arial" panose="020B0604020202020204" pitchFamily="34" charset="0"/>
            </a:endParaRPr>
          </a:p>
        </p:txBody>
      </p:sp>
      <p:sp>
        <p:nvSpPr>
          <p:cNvPr id="17" name="SlideLogoText" hidden="1">
            <a:extLst>
              <a:ext uri="{FF2B5EF4-FFF2-40B4-BE49-F238E27FC236}">
                <a16:creationId xmlns:a16="http://schemas.microsoft.com/office/drawing/2014/main" id="{609F85FD-B74A-4A4E-BFA9-7668DD6BCB90}"/>
              </a:ext>
            </a:extLst>
          </p:cNvPr>
          <p:cNvSpPr txBox="1"/>
          <p:nvPr userDrawn="1">
            <p:custDataLst>
              <p:tags r:id="rId4"/>
            </p:custDataLst>
          </p:nvPr>
        </p:nvSpPr>
        <p:spPr bwMode="black">
          <a:xfrm>
            <a:off x="10142505" y="6499381"/>
            <a:ext cx="1134927" cy="138499"/>
          </a:xfrm>
          <a:prstGeom prst="rect">
            <a:avLst/>
          </a:prstGeom>
          <a:noFill/>
        </p:spPr>
        <p:txBody>
          <a:bodyPr wrap="non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kern="1200">
                <a:solidFill>
                  <a:schemeClr val="tx1"/>
                </a:solidFill>
                <a:latin typeface="+mn-lt"/>
                <a:ea typeface="+mn-ea"/>
                <a:cs typeface="Arial" panose="020B0604020202020204" pitchFamily="34" charset="0"/>
              </a:rPr>
              <a:t>McKinsey &amp; Company</a:t>
            </a:r>
          </a:p>
        </p:txBody>
      </p:sp>
      <p:sp>
        <p:nvSpPr>
          <p:cNvPr id="18" name="Slide Number">
            <a:extLst>
              <a:ext uri="{FF2B5EF4-FFF2-40B4-BE49-F238E27FC236}">
                <a16:creationId xmlns:a16="http://schemas.microsoft.com/office/drawing/2014/main" id="{D0E8D6D4-65CF-4E97-809E-C2399703986A}"/>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a:solidFill>
                <a:schemeClr val="tx1"/>
              </a:solidFill>
              <a:latin typeface="+mn-lt"/>
              <a:ea typeface="+mn-ea"/>
              <a:cs typeface="Arial" panose="020B0604020202020204" pitchFamily="34" charset="0"/>
            </a:endParaRPr>
          </a:p>
        </p:txBody>
      </p:sp>
      <p:sp>
        <p:nvSpPr>
          <p:cNvPr id="19" name="5. Source" hidden="1">
            <a:extLst>
              <a:ext uri="{FF2B5EF4-FFF2-40B4-BE49-F238E27FC236}">
                <a16:creationId xmlns:a16="http://schemas.microsoft.com/office/drawing/2014/main" id="{4F4B7457-0497-46CF-9E9B-69EB8E74CC15}"/>
              </a:ext>
            </a:extLst>
          </p:cNvPr>
          <p:cNvSpPr txBox="1"/>
          <p:nvPr userDrawn="1">
            <p:custDataLst>
              <p:tags r:id="rId6"/>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solidFill>
                  <a:schemeClr val="bg2"/>
                </a:solidFill>
              </a:rPr>
              <a:t>Source: …</a:t>
            </a:r>
          </a:p>
        </p:txBody>
      </p:sp>
      <p:sp>
        <p:nvSpPr>
          <p:cNvPr id="21" name="2. Slide Title">
            <a:extLst>
              <a:ext uri="{FF2B5EF4-FFF2-40B4-BE49-F238E27FC236}">
                <a16:creationId xmlns:a16="http://schemas.microsoft.com/office/drawing/2014/main" id="{DF67D7DC-1A5A-4301-93C0-59BCC9FE6A85}"/>
              </a:ext>
            </a:extLst>
          </p:cNvPr>
          <p:cNvSpPr>
            <a:spLocks noGrp="1"/>
          </p:cNvSpPr>
          <p:nvPr>
            <p:ph type="title"/>
            <p:custDataLst>
              <p:tags r:id="rId7"/>
            </p:custDataLst>
          </p:nvPr>
        </p:nvSpPr>
        <p:spPr>
          <a:xfrm>
            <a:off x="554736" y="182372"/>
            <a:ext cx="5065776" cy="731520"/>
          </a:xfrm>
        </p:spPr>
        <p:txBody>
          <a:bodyPr vert="horz"/>
          <a:lstStyle>
            <a:lvl1pPr>
              <a:defRPr>
                <a:solidFill>
                  <a:schemeClr val="tx2"/>
                </a:solidFill>
              </a:defRPr>
            </a:lvl1pPr>
          </a:lstStyle>
          <a:p>
            <a:r>
              <a:rPr lang="en-US"/>
              <a:t>Click to edit Master title style</a:t>
            </a:r>
          </a:p>
        </p:txBody>
      </p:sp>
      <p:sp>
        <p:nvSpPr>
          <p:cNvPr id="23" name="3. Subtitle">
            <a:extLst>
              <a:ext uri="{FF2B5EF4-FFF2-40B4-BE49-F238E27FC236}">
                <a16:creationId xmlns:a16="http://schemas.microsoft.com/office/drawing/2014/main" id="{08590DB3-FFB4-489D-B120-ADFDC12014DE}"/>
              </a:ext>
            </a:extLst>
          </p:cNvPr>
          <p:cNvSpPr>
            <a:spLocks noGrp="1"/>
          </p:cNvSpPr>
          <p:nvPr>
            <p:ph type="subTitle" idx="1"/>
            <p:custDataLst>
              <p:tags r:id="rId8"/>
            </p:custDataLst>
          </p:nvPr>
        </p:nvSpPr>
        <p:spPr>
          <a:xfrm>
            <a:off x="554736" y="903861"/>
            <a:ext cx="5065776" cy="246221"/>
          </a:xfrm>
        </p:spPr>
        <p:txBody>
          <a:bodyPr anchor="t" anchorCtr="0">
            <a:spAutoFit/>
          </a:bodyPr>
          <a:lstStyle>
            <a:lvl1pPr>
              <a:defRPr>
                <a:solidFill>
                  <a:schemeClr val="tx2"/>
                </a:solidFill>
              </a:defRPr>
            </a:lvl1pPr>
          </a:lstStyle>
          <a:p>
            <a:r>
              <a:rPr lang="en-US" sz="1600"/>
              <a:t>Click to edit Master subtitle style</a:t>
            </a:r>
          </a:p>
        </p:txBody>
      </p:sp>
      <p:sp>
        <p:nvSpPr>
          <p:cNvPr id="24" name="1. On-page tracker">
            <a:extLst>
              <a:ext uri="{FF2B5EF4-FFF2-40B4-BE49-F238E27FC236}">
                <a16:creationId xmlns:a16="http://schemas.microsoft.com/office/drawing/2014/main" id="{CC3A7643-6C17-4DEC-88AD-F79B0F2E7A18}"/>
              </a:ext>
            </a:extLst>
          </p:cNvPr>
          <p:cNvSpPr>
            <a:spLocks noGrp="1"/>
          </p:cNvSpPr>
          <p:nvPr>
            <p:ph type="body" sz="quarter" idx="17" hasCustomPrompt="1"/>
            <p:custDataLst>
              <p:tags r:id="rId9"/>
            </p:custDataLst>
          </p:nvPr>
        </p:nvSpPr>
        <p:spPr>
          <a:xfrm>
            <a:off x="7156704" y="78768"/>
            <a:ext cx="4480560" cy="123111"/>
          </a:xfrm>
        </p:spPr>
        <p:txBody>
          <a:bodyPr anchor="ctr" anchorCtr="0">
            <a:spAutoFit/>
          </a:bodyPr>
          <a:lstStyle>
            <a:lvl1pPr algn="r">
              <a:defRPr sz="800">
                <a:latin typeface="+mn-lt"/>
              </a:defRPr>
            </a:lvl1pPr>
          </a:lstStyle>
          <a:p>
            <a:pPr lvl="0"/>
            <a:r>
              <a:rPr lang="en-US"/>
              <a:t>Chapter › Topic</a:t>
            </a:r>
          </a:p>
        </p:txBody>
      </p:sp>
    </p:spTree>
    <p:extLst>
      <p:ext uri="{BB962C8B-B14F-4D97-AF65-F5344CB8AC3E}">
        <p14:creationId xmlns:p14="http://schemas.microsoft.com/office/powerpoint/2010/main" val="35185615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Contrast 2/3">
    <p:bg>
      <p:bgPr>
        <a:solidFill>
          <a:schemeClr val="tx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FCB55F70-6D9A-415C-82BE-CBDB3A3541E6}"/>
              </a:ext>
            </a:extLst>
          </p:cNvPr>
          <p:cNvGraphicFramePr>
            <a:graphicFrameLocks noChangeAspect="1"/>
          </p:cNvGraphicFramePr>
          <p:nvPr userDrawn="1">
            <p:custDataLst>
              <p:tags r:id="rId1"/>
            </p:custDataLst>
            <p:extLst>
              <p:ext uri="{D42A27DB-BD31-4B8C-83A1-F6EECF244321}">
                <p14:modId xmlns:p14="http://schemas.microsoft.com/office/powerpoint/2010/main" val="65214004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1" imgW="413" imgH="416" progId="TCLayout.ActiveDocument.1">
                  <p:embed/>
                </p:oleObj>
              </mc:Choice>
              <mc:Fallback>
                <p:oleObj name="think-cell Slide" r:id="rId11" imgW="413" imgH="416" progId="TCLayout.ActiveDocument.1">
                  <p:embed/>
                  <p:pic>
                    <p:nvPicPr>
                      <p:cNvPr id="3" name="Object 2" hidden="1">
                        <a:extLst>
                          <a:ext uri="{FF2B5EF4-FFF2-40B4-BE49-F238E27FC236}">
                            <a16:creationId xmlns:a16="http://schemas.microsoft.com/office/drawing/2014/main" id="{FCB55F70-6D9A-415C-82BE-CBDB3A3541E6}"/>
                          </a:ext>
                        </a:extLst>
                      </p:cNvPr>
                      <p:cNvPicPr/>
                      <p:nvPr/>
                    </p:nvPicPr>
                    <p:blipFill>
                      <a:blip r:embed="rId12"/>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07F893DE-55B2-4BF3-87B6-545011BEFD97}"/>
              </a:ext>
            </a:extLst>
          </p:cNvPr>
          <p:cNvSpPr/>
          <p:nvPr userDrawn="1">
            <p:custDataLst>
              <p:tags r:id="rId2"/>
            </p:custDataLst>
          </p:nvPr>
        </p:nvSpPr>
        <p:spPr>
          <a:xfrm>
            <a:off x="0" y="0"/>
            <a:ext cx="158750" cy="158750"/>
          </a:xfrm>
          <a:prstGeom prst="rect">
            <a:avLst/>
          </a:prstGeom>
          <a:solidFill>
            <a:schemeClr val="tx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500" b="1" i="0" baseline="0" err="1">
              <a:solidFill>
                <a:schemeClr val="bg1"/>
              </a:solidFill>
              <a:latin typeface="Georgia" panose="02040502050405020303" pitchFamily="18" charset="0"/>
              <a:ea typeface="+mj-ea"/>
              <a:cs typeface="+mj-cs"/>
              <a:sym typeface="Georgia" panose="02040502050405020303" pitchFamily="18" charset="0"/>
            </a:endParaRPr>
          </a:p>
        </p:txBody>
      </p:sp>
      <p:sp>
        <p:nvSpPr>
          <p:cNvPr id="7" name="RectangleDark">
            <a:extLst>
              <a:ext uri="{FF2B5EF4-FFF2-40B4-BE49-F238E27FC236}">
                <a16:creationId xmlns:a16="http://schemas.microsoft.com/office/drawing/2014/main" id="{2365F90A-9CD8-40EE-93CD-2729135A9569}"/>
              </a:ext>
            </a:extLst>
          </p:cNvPr>
          <p:cNvSpPr/>
          <p:nvPr userDrawn="1">
            <p:custDataLst>
              <p:tags r:id="rId3"/>
            </p:custDataLst>
          </p:nvPr>
        </p:nvSpPr>
        <p:spPr bwMode="ltGray">
          <a:xfrm>
            <a:off x="7830312" y="0"/>
            <a:ext cx="4361688" cy="6858000"/>
          </a:xfrm>
          <a:prstGeom prst="rect">
            <a:avLst/>
          </a:prstGeom>
          <a:solidFill>
            <a:schemeClr val="bg1"/>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a:solidFill>
                <a:srgbClr val="F0F0F0"/>
              </a:solidFill>
              <a:latin typeface="Arial" panose="020B0604020202020204" pitchFamily="34" charset="0"/>
            </a:endParaRPr>
          </a:p>
        </p:txBody>
      </p:sp>
      <p:sp>
        <p:nvSpPr>
          <p:cNvPr id="16" name="SlideLogoText" hidden="1">
            <a:extLst>
              <a:ext uri="{FF2B5EF4-FFF2-40B4-BE49-F238E27FC236}">
                <a16:creationId xmlns:a16="http://schemas.microsoft.com/office/drawing/2014/main" id="{AEC46ACE-42CD-4304-9E51-86DBC38CA4EB}"/>
              </a:ext>
            </a:extLst>
          </p:cNvPr>
          <p:cNvSpPr txBox="1"/>
          <p:nvPr userDrawn="1">
            <p:custDataLst>
              <p:tags r:id="rId4"/>
            </p:custDataLst>
          </p:nvPr>
        </p:nvSpPr>
        <p:spPr bwMode="black">
          <a:xfrm>
            <a:off x="10142505" y="6499381"/>
            <a:ext cx="1134927" cy="138499"/>
          </a:xfrm>
          <a:prstGeom prst="rect">
            <a:avLst/>
          </a:prstGeom>
          <a:noFill/>
        </p:spPr>
        <p:txBody>
          <a:bodyPr wrap="non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kern="1200">
                <a:solidFill>
                  <a:schemeClr val="tx1"/>
                </a:solidFill>
                <a:latin typeface="+mn-lt"/>
                <a:ea typeface="+mn-ea"/>
                <a:cs typeface="Arial" panose="020B0604020202020204" pitchFamily="34" charset="0"/>
              </a:rPr>
              <a:t>McKinsey &amp; Company</a:t>
            </a:r>
          </a:p>
        </p:txBody>
      </p:sp>
      <p:sp>
        <p:nvSpPr>
          <p:cNvPr id="17" name="Slide Number">
            <a:extLst>
              <a:ext uri="{FF2B5EF4-FFF2-40B4-BE49-F238E27FC236}">
                <a16:creationId xmlns:a16="http://schemas.microsoft.com/office/drawing/2014/main" id="{3B7A7C0C-AC02-4989-860B-73442D510162}"/>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a:solidFill>
                <a:schemeClr val="tx1"/>
              </a:solidFill>
              <a:latin typeface="+mn-lt"/>
              <a:ea typeface="+mn-ea"/>
              <a:cs typeface="Arial" panose="020B0604020202020204" pitchFamily="34" charset="0"/>
            </a:endParaRPr>
          </a:p>
        </p:txBody>
      </p:sp>
      <p:sp>
        <p:nvSpPr>
          <p:cNvPr id="18" name="5. Source" hidden="1">
            <a:extLst>
              <a:ext uri="{FF2B5EF4-FFF2-40B4-BE49-F238E27FC236}">
                <a16:creationId xmlns:a16="http://schemas.microsoft.com/office/drawing/2014/main" id="{143701BF-655B-4E75-9AF7-14445CDB19BD}"/>
              </a:ext>
            </a:extLst>
          </p:cNvPr>
          <p:cNvSpPr txBox="1"/>
          <p:nvPr userDrawn="1">
            <p:custDataLst>
              <p:tags r:id="rId6"/>
            </p:custDataLst>
          </p:nvPr>
        </p:nvSpPr>
        <p:spPr>
          <a:xfrm>
            <a:off x="554735" y="6501669"/>
            <a:ext cx="6967729"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solidFill>
                  <a:schemeClr val="bg2"/>
                </a:solidFill>
              </a:rPr>
              <a:t>Source: …</a:t>
            </a:r>
          </a:p>
        </p:txBody>
      </p:sp>
      <p:sp>
        <p:nvSpPr>
          <p:cNvPr id="21" name="2. Slide Title">
            <a:extLst>
              <a:ext uri="{FF2B5EF4-FFF2-40B4-BE49-F238E27FC236}">
                <a16:creationId xmlns:a16="http://schemas.microsoft.com/office/drawing/2014/main" id="{4A5E485D-7560-4AEC-8D55-C1425B9D1F47}"/>
              </a:ext>
            </a:extLst>
          </p:cNvPr>
          <p:cNvSpPr>
            <a:spLocks noGrp="1"/>
          </p:cNvSpPr>
          <p:nvPr>
            <p:ph type="title"/>
            <p:custDataLst>
              <p:tags r:id="rId7"/>
            </p:custDataLst>
          </p:nvPr>
        </p:nvSpPr>
        <p:spPr>
          <a:xfrm>
            <a:off x="554736" y="182372"/>
            <a:ext cx="6967728" cy="731520"/>
          </a:xfrm>
        </p:spPr>
        <p:txBody>
          <a:bodyPr vert="horz"/>
          <a:lstStyle>
            <a:lvl1pPr>
              <a:defRPr>
                <a:solidFill>
                  <a:schemeClr val="tx2"/>
                </a:solidFill>
              </a:defRPr>
            </a:lvl1pPr>
          </a:lstStyle>
          <a:p>
            <a:r>
              <a:rPr lang="en-US"/>
              <a:t>Click to edit Master title style</a:t>
            </a:r>
          </a:p>
        </p:txBody>
      </p:sp>
      <p:sp>
        <p:nvSpPr>
          <p:cNvPr id="22" name="3. Subtitle">
            <a:extLst>
              <a:ext uri="{FF2B5EF4-FFF2-40B4-BE49-F238E27FC236}">
                <a16:creationId xmlns:a16="http://schemas.microsoft.com/office/drawing/2014/main" id="{F1301516-07B7-4BE0-9669-E93BD5C22D18}"/>
              </a:ext>
            </a:extLst>
          </p:cNvPr>
          <p:cNvSpPr>
            <a:spLocks noGrp="1"/>
          </p:cNvSpPr>
          <p:nvPr>
            <p:ph type="subTitle" idx="1"/>
            <p:custDataLst>
              <p:tags r:id="rId8"/>
            </p:custDataLst>
          </p:nvPr>
        </p:nvSpPr>
        <p:spPr>
          <a:xfrm>
            <a:off x="554736" y="903861"/>
            <a:ext cx="6967728" cy="246221"/>
          </a:xfrm>
        </p:spPr>
        <p:txBody>
          <a:bodyPr anchor="t" anchorCtr="0">
            <a:spAutoFit/>
          </a:bodyPr>
          <a:lstStyle>
            <a:lvl1pPr>
              <a:defRPr>
                <a:solidFill>
                  <a:schemeClr val="tx2"/>
                </a:solidFill>
              </a:defRPr>
            </a:lvl1pPr>
          </a:lstStyle>
          <a:p>
            <a:r>
              <a:rPr lang="en-US" sz="1600"/>
              <a:t>Click to edit Master subtitle style</a:t>
            </a:r>
          </a:p>
        </p:txBody>
      </p:sp>
      <p:sp>
        <p:nvSpPr>
          <p:cNvPr id="15" name="1. On-page tracker">
            <a:extLst>
              <a:ext uri="{FF2B5EF4-FFF2-40B4-BE49-F238E27FC236}">
                <a16:creationId xmlns:a16="http://schemas.microsoft.com/office/drawing/2014/main" id="{D374A786-7E98-4488-A29B-98B4E357E7B8}"/>
              </a:ext>
            </a:extLst>
          </p:cNvPr>
          <p:cNvSpPr>
            <a:spLocks noGrp="1"/>
          </p:cNvSpPr>
          <p:nvPr>
            <p:ph type="body" sz="quarter" idx="18" hasCustomPrompt="1"/>
            <p:custDataLst>
              <p:tags r:id="rId9"/>
            </p:custDataLst>
          </p:nvPr>
        </p:nvSpPr>
        <p:spPr>
          <a:xfrm>
            <a:off x="8170322" y="78768"/>
            <a:ext cx="3466942" cy="123111"/>
          </a:xfrm>
        </p:spPr>
        <p:txBody>
          <a:bodyPr wrap="square" anchor="ctr" anchorCtr="0">
            <a:spAutoFit/>
          </a:bodyPr>
          <a:lstStyle>
            <a:lvl1pPr algn="r">
              <a:defRPr sz="800">
                <a:latin typeface="+mn-lt"/>
              </a:defRPr>
            </a:lvl1pPr>
          </a:lstStyle>
          <a:p>
            <a:pPr lvl="0"/>
            <a:r>
              <a:rPr lang="en-US"/>
              <a:t>Chapter › Topic</a:t>
            </a:r>
          </a:p>
        </p:txBody>
      </p:sp>
    </p:spTree>
    <p:extLst>
      <p:ext uri="{BB962C8B-B14F-4D97-AF65-F5344CB8AC3E}">
        <p14:creationId xmlns:p14="http://schemas.microsoft.com/office/powerpoint/2010/main" val="143855325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Contrast 3/4">
    <p:bg>
      <p:bgPr>
        <a:solidFill>
          <a:schemeClr val="tx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3B19533A-7C36-4239-BCB1-336E4EF4EA93}"/>
              </a:ext>
            </a:extLst>
          </p:cNvPr>
          <p:cNvGraphicFramePr>
            <a:graphicFrameLocks noChangeAspect="1"/>
          </p:cNvGraphicFramePr>
          <p:nvPr userDrawn="1">
            <p:custDataLst>
              <p:tags r:id="rId1"/>
            </p:custDataLst>
            <p:extLst>
              <p:ext uri="{D42A27DB-BD31-4B8C-83A1-F6EECF244321}">
                <p14:modId xmlns:p14="http://schemas.microsoft.com/office/powerpoint/2010/main" val="101706008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1" imgW="473" imgH="473" progId="TCLayout.ActiveDocument.1">
                  <p:embed/>
                </p:oleObj>
              </mc:Choice>
              <mc:Fallback>
                <p:oleObj name="think-cell Slide" r:id="rId11" imgW="473" imgH="473" progId="TCLayout.ActiveDocument.1">
                  <p:embed/>
                  <p:pic>
                    <p:nvPicPr>
                      <p:cNvPr id="3" name="Object 2" hidden="1">
                        <a:extLst>
                          <a:ext uri="{FF2B5EF4-FFF2-40B4-BE49-F238E27FC236}">
                            <a16:creationId xmlns:a16="http://schemas.microsoft.com/office/drawing/2014/main" id="{3B19533A-7C36-4239-BCB1-336E4EF4EA93}"/>
                          </a:ext>
                        </a:extLst>
                      </p:cNvPr>
                      <p:cNvPicPr/>
                      <p:nvPr/>
                    </p:nvPicPr>
                    <p:blipFill>
                      <a:blip r:embed="rId12"/>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78F94EA0-F844-4358-BAB1-09AA056D6AC4}"/>
              </a:ext>
            </a:extLst>
          </p:cNvPr>
          <p:cNvSpPr/>
          <p:nvPr userDrawn="1">
            <p:custDataLst>
              <p:tags r:id="rId2"/>
            </p:custDataLst>
          </p:nvPr>
        </p:nvSpPr>
        <p:spPr>
          <a:xfrm>
            <a:off x="0" y="0"/>
            <a:ext cx="158750" cy="158750"/>
          </a:xfrm>
          <a:prstGeom prst="rect">
            <a:avLst/>
          </a:prstGeom>
          <a:solidFill>
            <a:schemeClr val="tx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300"/>
              </a:spcBef>
              <a:spcAft>
                <a:spcPts val="300"/>
              </a:spcAft>
              <a:buClrTx/>
              <a:buSzTx/>
              <a:buFontTx/>
              <a:buNone/>
              <a:tabLst/>
              <a:defRPr/>
            </a:pPr>
            <a:endParaRPr kumimoji="0" lang="en-US" sz="2500" b="1" i="0" u="none" strike="noStrike" kern="1200" cap="none" spc="0" normalizeH="0" baseline="0" noProof="0" err="1">
              <a:ln>
                <a:noFill/>
              </a:ln>
              <a:solidFill>
                <a:srgbClr val="051C2C"/>
              </a:solidFill>
              <a:effectLst/>
              <a:uLnTx/>
              <a:uFillTx/>
              <a:latin typeface="Georgia" panose="02040502050405020303" pitchFamily="18" charset="0"/>
              <a:ea typeface="+mj-ea"/>
              <a:cs typeface="+mj-cs"/>
              <a:sym typeface="Georgia" panose="02040502050405020303" pitchFamily="18" charset="0"/>
            </a:endParaRPr>
          </a:p>
        </p:txBody>
      </p:sp>
      <p:sp>
        <p:nvSpPr>
          <p:cNvPr id="22" name="RectangleLight">
            <a:extLst>
              <a:ext uri="{FF2B5EF4-FFF2-40B4-BE49-F238E27FC236}">
                <a16:creationId xmlns:a16="http://schemas.microsoft.com/office/drawing/2014/main" id="{65BA59B8-E166-40EF-A08B-73C27149A153}"/>
              </a:ext>
            </a:extLst>
          </p:cNvPr>
          <p:cNvSpPr/>
          <p:nvPr userDrawn="1">
            <p:custDataLst>
              <p:tags r:id="rId3"/>
            </p:custDataLst>
          </p:nvPr>
        </p:nvSpPr>
        <p:spPr bwMode="ltGray">
          <a:xfrm>
            <a:off x="8781416" y="0"/>
            <a:ext cx="3410584" cy="6858000"/>
          </a:xfrm>
          <a:prstGeom prst="rect">
            <a:avLst/>
          </a:prstGeom>
          <a:solidFill>
            <a:schemeClr val="bg1"/>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0F0F0"/>
              </a:solidFill>
              <a:effectLst/>
              <a:uLnTx/>
              <a:uFillTx/>
              <a:latin typeface="Arial" panose="020B0604020202020204" pitchFamily="34" charset="0"/>
              <a:ea typeface="+mn-ea"/>
              <a:cs typeface="+mn-cs"/>
            </a:endParaRPr>
          </a:p>
        </p:txBody>
      </p:sp>
      <p:sp>
        <p:nvSpPr>
          <p:cNvPr id="17" name="SlideLogoText" hidden="1">
            <a:extLst>
              <a:ext uri="{FF2B5EF4-FFF2-40B4-BE49-F238E27FC236}">
                <a16:creationId xmlns:a16="http://schemas.microsoft.com/office/drawing/2014/main" id="{609F85FD-B74A-4A4E-BFA9-7668DD6BCB90}"/>
              </a:ext>
            </a:extLst>
          </p:cNvPr>
          <p:cNvSpPr txBox="1"/>
          <p:nvPr userDrawn="1">
            <p:custDataLst>
              <p:tags r:id="rId4"/>
            </p:custDataLst>
          </p:nvPr>
        </p:nvSpPr>
        <p:spPr bwMode="black">
          <a:xfrm>
            <a:off x="10142505" y="6499381"/>
            <a:ext cx="1134927" cy="138499"/>
          </a:xfrm>
          <a:prstGeom prst="rect">
            <a:avLst/>
          </a:prstGeom>
          <a:noFill/>
        </p:spPr>
        <p:txBody>
          <a:bodyPr wrap="non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FFFFFF"/>
                </a:solidFill>
                <a:effectLst/>
                <a:uLnTx/>
                <a:uFillTx/>
                <a:latin typeface="Arial"/>
                <a:ea typeface="+mn-ea"/>
                <a:cs typeface="Arial" panose="020B0604020202020204" pitchFamily="34" charset="0"/>
              </a:rPr>
              <a:t>McKinsey &amp; Company</a:t>
            </a:r>
          </a:p>
        </p:txBody>
      </p:sp>
      <p:sp>
        <p:nvSpPr>
          <p:cNvPr id="18" name="Slide Number">
            <a:extLst>
              <a:ext uri="{FF2B5EF4-FFF2-40B4-BE49-F238E27FC236}">
                <a16:creationId xmlns:a16="http://schemas.microsoft.com/office/drawing/2014/main" id="{D0E8D6D4-65CF-4E97-809E-C2399703986A}"/>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marL="0" marR="0" lvl="0" indent="0" algn="r" defTabSz="610744" rtl="0" eaLnBrk="1" fontAlgn="auto" latinLnBrk="0" hangingPunct="1">
              <a:lnSpc>
                <a:spcPct val="100000"/>
              </a:lnSpc>
              <a:spcBef>
                <a:spcPts val="0"/>
              </a:spcBef>
              <a:spcAft>
                <a:spcPts val="0"/>
              </a:spcAft>
              <a:buClrTx/>
              <a:buSzTx/>
              <a:buFontTx/>
              <a:buNone/>
              <a:tabLst/>
              <a:defRPr/>
            </a:pPr>
            <a:fld id="{4ABDCABE-3F10-B64C-92F1-862014417034}" type="slidenum">
              <a:rPr kumimoji="0" lang="en-US" sz="900" b="0" i="0" u="none" strike="noStrike" kern="1200" cap="none" spc="0" normalizeH="0" baseline="0" noProof="0" smtClean="0">
                <a:ln>
                  <a:noFill/>
                </a:ln>
                <a:solidFill>
                  <a:srgbClr val="FFFFFF"/>
                </a:solidFill>
                <a:effectLst/>
                <a:uLnTx/>
                <a:uFillTx/>
                <a:latin typeface="Arial"/>
                <a:ea typeface="+mn-ea"/>
                <a:cs typeface="Arial" panose="020B0604020202020204" pitchFamily="34" charset="0"/>
              </a:rPr>
              <a:pPr marL="0" marR="0" lvl="0" indent="0" algn="r" defTabSz="610744"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a:ln>
                <a:noFill/>
              </a:ln>
              <a:solidFill>
                <a:srgbClr val="FFFFFF"/>
              </a:solidFill>
              <a:effectLst/>
              <a:uLnTx/>
              <a:uFillTx/>
              <a:latin typeface="Arial"/>
              <a:ea typeface="+mn-ea"/>
              <a:cs typeface="Arial" panose="020B0604020202020204" pitchFamily="34" charset="0"/>
            </a:endParaRPr>
          </a:p>
        </p:txBody>
      </p:sp>
      <p:sp>
        <p:nvSpPr>
          <p:cNvPr id="19" name="5. Source" hidden="1">
            <a:extLst>
              <a:ext uri="{FF2B5EF4-FFF2-40B4-BE49-F238E27FC236}">
                <a16:creationId xmlns:a16="http://schemas.microsoft.com/office/drawing/2014/main" id="{4F4B7457-0497-46CF-9E9B-69EB8E74CC15}"/>
              </a:ext>
            </a:extLst>
          </p:cNvPr>
          <p:cNvSpPr txBox="1"/>
          <p:nvPr userDrawn="1">
            <p:custDataLst>
              <p:tags r:id="rId6"/>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pPr marL="0" marR="0" lvl="0" indent="0" algn="l" defTabSz="914400" rtl="0" eaLnBrk="1" fontAlgn="auto" latinLnBrk="0" hangingPunct="1">
              <a:lnSpc>
                <a:spcPct val="100000"/>
              </a:lnSpc>
              <a:spcBef>
                <a:spcPts val="300"/>
              </a:spcBef>
              <a:spcAft>
                <a:spcPts val="300"/>
              </a:spcAft>
              <a:buClrTx/>
              <a:buSzTx/>
              <a:buFont typeface="Segoe UI" panose="020B0502040204020203" pitchFamily="34" charset="0"/>
              <a:buChar char="​"/>
              <a:tabLst/>
              <a:defRPr/>
            </a:pPr>
            <a:r>
              <a:rPr kumimoji="0" lang="en-US" sz="800" b="0" i="0" u="none" strike="noStrike" kern="1200" cap="none" spc="0" normalizeH="0" baseline="0" noProof="0">
                <a:ln>
                  <a:noFill/>
                </a:ln>
                <a:solidFill>
                  <a:srgbClr val="000000"/>
                </a:solidFill>
                <a:effectLst/>
                <a:uLnTx/>
                <a:uFillTx/>
                <a:latin typeface="Arial"/>
                <a:ea typeface="+mn-ea"/>
                <a:cs typeface="Arial" panose="020B0604020202020204" pitchFamily="34" charset="0"/>
              </a:rPr>
              <a:t>Source: …</a:t>
            </a:r>
          </a:p>
        </p:txBody>
      </p:sp>
      <p:sp>
        <p:nvSpPr>
          <p:cNvPr id="21" name="2. Slide Title">
            <a:extLst>
              <a:ext uri="{FF2B5EF4-FFF2-40B4-BE49-F238E27FC236}">
                <a16:creationId xmlns:a16="http://schemas.microsoft.com/office/drawing/2014/main" id="{7387EF73-467A-4B89-B365-A62C8CF7BE39}"/>
              </a:ext>
            </a:extLst>
          </p:cNvPr>
          <p:cNvSpPr>
            <a:spLocks noGrp="1"/>
          </p:cNvSpPr>
          <p:nvPr>
            <p:ph type="title"/>
            <p:custDataLst>
              <p:tags r:id="rId7"/>
            </p:custDataLst>
          </p:nvPr>
        </p:nvSpPr>
        <p:spPr>
          <a:xfrm>
            <a:off x="554736" y="182372"/>
            <a:ext cx="7918704" cy="731520"/>
          </a:xfrm>
        </p:spPr>
        <p:txBody>
          <a:bodyPr vert="horz"/>
          <a:lstStyle>
            <a:lvl1pPr>
              <a:defRPr>
                <a:solidFill>
                  <a:schemeClr val="tx2"/>
                </a:solidFill>
              </a:defRPr>
            </a:lvl1pPr>
          </a:lstStyle>
          <a:p>
            <a:r>
              <a:rPr lang="en-US"/>
              <a:t>Click to edit Master title style</a:t>
            </a:r>
          </a:p>
        </p:txBody>
      </p:sp>
      <p:sp>
        <p:nvSpPr>
          <p:cNvPr id="27" name="3. Subtitle">
            <a:extLst>
              <a:ext uri="{FF2B5EF4-FFF2-40B4-BE49-F238E27FC236}">
                <a16:creationId xmlns:a16="http://schemas.microsoft.com/office/drawing/2014/main" id="{274629CD-1AB4-49FA-9F53-76F3C2EB06BF}"/>
              </a:ext>
            </a:extLst>
          </p:cNvPr>
          <p:cNvSpPr>
            <a:spLocks noGrp="1"/>
          </p:cNvSpPr>
          <p:nvPr>
            <p:ph type="subTitle" idx="1"/>
            <p:custDataLst>
              <p:tags r:id="rId8"/>
            </p:custDataLst>
          </p:nvPr>
        </p:nvSpPr>
        <p:spPr>
          <a:xfrm>
            <a:off x="554736" y="903861"/>
            <a:ext cx="7918704" cy="246221"/>
          </a:xfrm>
        </p:spPr>
        <p:txBody>
          <a:bodyPr anchor="t" anchorCtr="0">
            <a:spAutoFit/>
          </a:bodyPr>
          <a:lstStyle>
            <a:lvl1pPr>
              <a:defRPr>
                <a:solidFill>
                  <a:schemeClr val="tx2"/>
                </a:solidFill>
              </a:defRPr>
            </a:lvl1pPr>
          </a:lstStyle>
          <a:p>
            <a:r>
              <a:rPr lang="en-US" sz="1600"/>
              <a:t>Click to edit Master subtitle style</a:t>
            </a:r>
          </a:p>
        </p:txBody>
      </p:sp>
      <p:sp>
        <p:nvSpPr>
          <p:cNvPr id="28" name="1. On-page tracker">
            <a:extLst>
              <a:ext uri="{FF2B5EF4-FFF2-40B4-BE49-F238E27FC236}">
                <a16:creationId xmlns:a16="http://schemas.microsoft.com/office/drawing/2014/main" id="{DF5FDB83-729E-495E-B061-EB75DD93AD7B}"/>
              </a:ext>
            </a:extLst>
          </p:cNvPr>
          <p:cNvSpPr>
            <a:spLocks noGrp="1"/>
          </p:cNvSpPr>
          <p:nvPr>
            <p:ph type="body" sz="quarter" idx="17" hasCustomPrompt="1"/>
            <p:custDataLst>
              <p:tags r:id="rId9"/>
            </p:custDataLst>
          </p:nvPr>
        </p:nvSpPr>
        <p:spPr>
          <a:xfrm>
            <a:off x="9116813" y="78768"/>
            <a:ext cx="2520451" cy="123111"/>
          </a:xfrm>
        </p:spPr>
        <p:txBody>
          <a:bodyPr wrap="square" anchor="ctr" anchorCtr="0">
            <a:spAutoFit/>
          </a:bodyPr>
          <a:lstStyle>
            <a:lvl1pPr algn="r">
              <a:defRPr sz="800">
                <a:latin typeface="+mn-lt"/>
              </a:defRPr>
            </a:lvl1pPr>
          </a:lstStyle>
          <a:p>
            <a:pPr lvl="0"/>
            <a:r>
              <a:rPr lang="en-US"/>
              <a:t>Chapter › Topic</a:t>
            </a:r>
          </a:p>
        </p:txBody>
      </p:sp>
    </p:spTree>
    <p:extLst>
      <p:ext uri="{BB962C8B-B14F-4D97-AF65-F5344CB8AC3E}">
        <p14:creationId xmlns:p14="http://schemas.microsoft.com/office/powerpoint/2010/main" val="186870190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Reverse Contrast 1/2">
    <p:bg>
      <p:bgPr>
        <a:solidFill>
          <a:schemeClr val="tx1"/>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DB8ACA33-401E-43F4-A170-DD6C5D984D07}"/>
              </a:ext>
            </a:extLst>
          </p:cNvPr>
          <p:cNvGraphicFramePr>
            <a:graphicFrameLocks noChangeAspect="1"/>
          </p:cNvGraphicFramePr>
          <p:nvPr userDrawn="1">
            <p:custDataLst>
              <p:tags r:id="rId1"/>
            </p:custDataLst>
            <p:extLst>
              <p:ext uri="{D42A27DB-BD31-4B8C-83A1-F6EECF244321}">
                <p14:modId xmlns:p14="http://schemas.microsoft.com/office/powerpoint/2010/main" val="18918020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1" imgW="473" imgH="473" progId="TCLayout.ActiveDocument.1">
                  <p:embed/>
                </p:oleObj>
              </mc:Choice>
              <mc:Fallback>
                <p:oleObj name="think-cell Slide" r:id="rId11" imgW="473" imgH="473" progId="TCLayout.ActiveDocument.1">
                  <p:embed/>
                  <p:pic>
                    <p:nvPicPr>
                      <p:cNvPr id="4" name="Object 3" hidden="1">
                        <a:extLst>
                          <a:ext uri="{FF2B5EF4-FFF2-40B4-BE49-F238E27FC236}">
                            <a16:creationId xmlns:a16="http://schemas.microsoft.com/office/drawing/2014/main" id="{DB8ACA33-401E-43F4-A170-DD6C5D984D07}"/>
                          </a:ext>
                        </a:extLst>
                      </p:cNvPr>
                      <p:cNvPicPr/>
                      <p:nvPr/>
                    </p:nvPicPr>
                    <p:blipFill>
                      <a:blip r:embed="rId12"/>
                      <a:stretch>
                        <a:fillRect/>
                      </a:stretch>
                    </p:blipFill>
                    <p:spPr>
                      <a:xfrm>
                        <a:off x="1588" y="1588"/>
                        <a:ext cx="1588" cy="1588"/>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34231008-BBCB-47D1-91D5-881CAE172F74}"/>
              </a:ext>
            </a:extLst>
          </p:cNvPr>
          <p:cNvSpPr/>
          <p:nvPr userDrawn="1">
            <p:custDataLst>
              <p:tags r:id="rId2"/>
            </p:custDataLst>
          </p:nvPr>
        </p:nvSpPr>
        <p:spPr>
          <a:xfrm>
            <a:off x="0" y="0"/>
            <a:ext cx="158750" cy="158750"/>
          </a:xfrm>
          <a:prstGeom prst="rect">
            <a:avLst/>
          </a:prstGeom>
          <a:solidFill>
            <a:schemeClr val="tx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500" b="1" i="0" baseline="0" err="1">
              <a:solidFill>
                <a:schemeClr val="bg1"/>
              </a:solidFill>
              <a:latin typeface="Georgia" panose="02040502050405020303" pitchFamily="18" charset="0"/>
              <a:ea typeface="+mj-ea"/>
              <a:cs typeface="+mj-cs"/>
              <a:sym typeface="Georgia" panose="02040502050405020303" pitchFamily="18" charset="0"/>
            </a:endParaRPr>
          </a:p>
        </p:txBody>
      </p:sp>
      <p:sp>
        <p:nvSpPr>
          <p:cNvPr id="7" name="RectangleDark">
            <a:extLst>
              <a:ext uri="{FF2B5EF4-FFF2-40B4-BE49-F238E27FC236}">
                <a16:creationId xmlns:a16="http://schemas.microsoft.com/office/drawing/2014/main" id="{2365F90A-9CD8-40EE-93CD-2729135A9569}"/>
              </a:ext>
            </a:extLst>
          </p:cNvPr>
          <p:cNvSpPr/>
          <p:nvPr userDrawn="1">
            <p:custDataLst>
              <p:tags r:id="rId3"/>
            </p:custDataLst>
          </p:nvPr>
        </p:nvSpPr>
        <p:spPr bwMode="ltGray">
          <a:xfrm>
            <a:off x="0" y="0"/>
            <a:ext cx="6099048" cy="6858000"/>
          </a:xfrm>
          <a:prstGeom prst="rect">
            <a:avLst/>
          </a:prstGeom>
          <a:solidFill>
            <a:schemeClr val="bg1"/>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a:solidFill>
                <a:srgbClr val="F0F0F0"/>
              </a:solidFill>
              <a:latin typeface="Arial" panose="020B0604020202020204" pitchFamily="34" charset="0"/>
            </a:endParaRPr>
          </a:p>
        </p:txBody>
      </p:sp>
      <p:sp>
        <p:nvSpPr>
          <p:cNvPr id="17" name="SlideLogoText" hidden="1">
            <a:extLst>
              <a:ext uri="{FF2B5EF4-FFF2-40B4-BE49-F238E27FC236}">
                <a16:creationId xmlns:a16="http://schemas.microsoft.com/office/drawing/2014/main" id="{609F85FD-B74A-4A4E-BFA9-7668DD6BCB90}"/>
              </a:ext>
            </a:extLst>
          </p:cNvPr>
          <p:cNvSpPr txBox="1"/>
          <p:nvPr userDrawn="1">
            <p:custDataLst>
              <p:tags r:id="rId4"/>
            </p:custDataLst>
          </p:nvPr>
        </p:nvSpPr>
        <p:spPr bwMode="black">
          <a:xfrm>
            <a:off x="10142505" y="6499381"/>
            <a:ext cx="1134927" cy="138499"/>
          </a:xfrm>
          <a:prstGeom prst="rect">
            <a:avLst/>
          </a:prstGeom>
          <a:noFill/>
        </p:spPr>
        <p:txBody>
          <a:bodyPr wrap="non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kern="1200">
                <a:solidFill>
                  <a:schemeClr val="tx2"/>
                </a:solidFill>
                <a:latin typeface="+mn-lt"/>
                <a:ea typeface="+mn-ea"/>
                <a:cs typeface="Arial" panose="020B0604020202020204" pitchFamily="34" charset="0"/>
              </a:rPr>
              <a:t>McKinsey &amp; Company</a:t>
            </a:r>
          </a:p>
        </p:txBody>
      </p:sp>
      <p:sp>
        <p:nvSpPr>
          <p:cNvPr id="18" name="Slide Number">
            <a:extLst>
              <a:ext uri="{FF2B5EF4-FFF2-40B4-BE49-F238E27FC236}">
                <a16:creationId xmlns:a16="http://schemas.microsoft.com/office/drawing/2014/main" id="{D0E8D6D4-65CF-4E97-809E-C2399703986A}"/>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2"/>
                </a:solidFill>
                <a:latin typeface="+mn-lt"/>
                <a:ea typeface="+mn-ea"/>
                <a:cs typeface="Arial" panose="020B0604020202020204" pitchFamily="34" charset="0"/>
              </a:rPr>
              <a:pPr algn="r" defTabSz="610744" fontAlgn="auto">
                <a:spcBef>
                  <a:spcPts val="0"/>
                </a:spcBef>
                <a:spcAft>
                  <a:spcPts val="0"/>
                </a:spcAft>
                <a:defRPr/>
              </a:pPr>
              <a:t>‹#›</a:t>
            </a:fld>
            <a:endParaRPr lang="en-US" sz="900">
              <a:solidFill>
                <a:schemeClr val="tx2"/>
              </a:solidFill>
              <a:latin typeface="+mn-lt"/>
              <a:ea typeface="+mn-ea"/>
              <a:cs typeface="Arial" panose="020B0604020202020204" pitchFamily="34" charset="0"/>
            </a:endParaRPr>
          </a:p>
        </p:txBody>
      </p:sp>
      <p:sp>
        <p:nvSpPr>
          <p:cNvPr id="19" name="5. Source" hidden="1">
            <a:extLst>
              <a:ext uri="{FF2B5EF4-FFF2-40B4-BE49-F238E27FC236}">
                <a16:creationId xmlns:a16="http://schemas.microsoft.com/office/drawing/2014/main" id="{4F4B7457-0497-46CF-9E9B-69EB8E74CC15}"/>
              </a:ext>
            </a:extLst>
          </p:cNvPr>
          <p:cNvSpPr txBox="1"/>
          <p:nvPr userDrawn="1">
            <p:custDataLst>
              <p:tags r:id="rId6"/>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solidFill>
                  <a:schemeClr val="tx1"/>
                </a:solidFill>
              </a:rPr>
              <a:t>Source: …</a:t>
            </a:r>
          </a:p>
        </p:txBody>
      </p:sp>
      <p:sp>
        <p:nvSpPr>
          <p:cNvPr id="16" name="2. Slide Title">
            <a:extLst>
              <a:ext uri="{FF2B5EF4-FFF2-40B4-BE49-F238E27FC236}">
                <a16:creationId xmlns:a16="http://schemas.microsoft.com/office/drawing/2014/main" id="{A6572372-0AB1-4E81-BB71-21DAADA26CB0}"/>
              </a:ext>
            </a:extLst>
          </p:cNvPr>
          <p:cNvSpPr>
            <a:spLocks noGrp="1"/>
          </p:cNvSpPr>
          <p:nvPr>
            <p:ph type="title"/>
            <p:custDataLst>
              <p:tags r:id="rId7"/>
            </p:custDataLst>
          </p:nvPr>
        </p:nvSpPr>
        <p:spPr>
          <a:xfrm>
            <a:off x="554736" y="182372"/>
            <a:ext cx="5065776" cy="731520"/>
          </a:xfrm>
        </p:spPr>
        <p:txBody>
          <a:bodyPr vert="horz"/>
          <a:lstStyle>
            <a:lvl1pPr>
              <a:defRPr>
                <a:solidFill>
                  <a:schemeClr val="tx1"/>
                </a:solidFill>
              </a:defRPr>
            </a:lvl1pPr>
          </a:lstStyle>
          <a:p>
            <a:r>
              <a:rPr lang="en-US"/>
              <a:t>Click to edit Master title style</a:t>
            </a:r>
          </a:p>
        </p:txBody>
      </p:sp>
      <p:sp>
        <p:nvSpPr>
          <p:cNvPr id="21" name="3. Subtitle">
            <a:extLst>
              <a:ext uri="{FF2B5EF4-FFF2-40B4-BE49-F238E27FC236}">
                <a16:creationId xmlns:a16="http://schemas.microsoft.com/office/drawing/2014/main" id="{ECA9DF7A-E368-4E06-81DB-9573DB7F92EA}"/>
              </a:ext>
            </a:extLst>
          </p:cNvPr>
          <p:cNvSpPr>
            <a:spLocks noGrp="1"/>
          </p:cNvSpPr>
          <p:nvPr>
            <p:ph type="subTitle" idx="1"/>
            <p:custDataLst>
              <p:tags r:id="rId8"/>
            </p:custDataLst>
          </p:nvPr>
        </p:nvSpPr>
        <p:spPr>
          <a:xfrm>
            <a:off x="554736" y="903861"/>
            <a:ext cx="5065776" cy="246221"/>
          </a:xfrm>
        </p:spPr>
        <p:txBody>
          <a:bodyPr anchor="t" anchorCtr="0">
            <a:spAutoFit/>
          </a:bodyPr>
          <a:lstStyle>
            <a:lvl1pPr>
              <a:defRPr>
                <a:solidFill>
                  <a:schemeClr val="tx1"/>
                </a:solidFill>
              </a:defRPr>
            </a:lvl1pPr>
          </a:lstStyle>
          <a:p>
            <a:r>
              <a:rPr lang="en-US" sz="1600"/>
              <a:t>Click to edit Master subtitle style</a:t>
            </a:r>
          </a:p>
        </p:txBody>
      </p:sp>
      <p:sp>
        <p:nvSpPr>
          <p:cNvPr id="24" name="1. On-page tracker">
            <a:extLst>
              <a:ext uri="{FF2B5EF4-FFF2-40B4-BE49-F238E27FC236}">
                <a16:creationId xmlns:a16="http://schemas.microsoft.com/office/drawing/2014/main" id="{0343DE71-74EF-4CF3-AB14-F26D42418051}"/>
              </a:ext>
            </a:extLst>
          </p:cNvPr>
          <p:cNvSpPr>
            <a:spLocks noGrp="1"/>
          </p:cNvSpPr>
          <p:nvPr>
            <p:ph type="body" sz="quarter" idx="17" hasCustomPrompt="1"/>
            <p:custDataLst>
              <p:tags r:id="rId9"/>
            </p:custDataLst>
          </p:nvPr>
        </p:nvSpPr>
        <p:spPr>
          <a:xfrm>
            <a:off x="7156704" y="78768"/>
            <a:ext cx="4480560" cy="123111"/>
          </a:xfrm>
        </p:spPr>
        <p:txBody>
          <a:bodyPr anchor="ctr" anchorCtr="0">
            <a:spAutoFit/>
          </a:bodyPr>
          <a:lstStyle>
            <a:lvl1pPr algn="r">
              <a:defRPr sz="800">
                <a:solidFill>
                  <a:schemeClr val="tx2"/>
                </a:solidFill>
                <a:latin typeface="+mn-lt"/>
              </a:defRPr>
            </a:lvl1pPr>
          </a:lstStyle>
          <a:p>
            <a:pPr lvl="0"/>
            <a:r>
              <a:rPr lang="en-US"/>
              <a:t>Chapter › Topic</a:t>
            </a:r>
          </a:p>
        </p:txBody>
      </p:sp>
    </p:spTree>
    <p:extLst>
      <p:ext uri="{BB962C8B-B14F-4D97-AF65-F5344CB8AC3E}">
        <p14:creationId xmlns:p14="http://schemas.microsoft.com/office/powerpoint/2010/main" val="278379239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Reverse Contrast 2/3">
    <p:bg>
      <p:bgPr>
        <a:solidFill>
          <a:schemeClr val="tx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FCB55F70-6D9A-415C-82BE-CBDB3A3541E6}"/>
              </a:ext>
            </a:extLst>
          </p:cNvPr>
          <p:cNvGraphicFramePr>
            <a:graphicFrameLocks noChangeAspect="1"/>
          </p:cNvGraphicFramePr>
          <p:nvPr userDrawn="1">
            <p:custDataLst>
              <p:tags r:id="rId1"/>
            </p:custDataLst>
            <p:extLst>
              <p:ext uri="{D42A27DB-BD31-4B8C-83A1-F6EECF244321}">
                <p14:modId xmlns:p14="http://schemas.microsoft.com/office/powerpoint/2010/main" val="52775065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1" imgW="413" imgH="416" progId="TCLayout.ActiveDocument.1">
                  <p:embed/>
                </p:oleObj>
              </mc:Choice>
              <mc:Fallback>
                <p:oleObj name="think-cell Slide" r:id="rId11" imgW="413" imgH="416" progId="TCLayout.ActiveDocument.1">
                  <p:embed/>
                  <p:pic>
                    <p:nvPicPr>
                      <p:cNvPr id="3" name="Object 2" hidden="1">
                        <a:extLst>
                          <a:ext uri="{FF2B5EF4-FFF2-40B4-BE49-F238E27FC236}">
                            <a16:creationId xmlns:a16="http://schemas.microsoft.com/office/drawing/2014/main" id="{FCB55F70-6D9A-415C-82BE-CBDB3A3541E6}"/>
                          </a:ext>
                        </a:extLst>
                      </p:cNvPr>
                      <p:cNvPicPr/>
                      <p:nvPr/>
                    </p:nvPicPr>
                    <p:blipFill>
                      <a:blip r:embed="rId12"/>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07F893DE-55B2-4BF3-87B6-545011BEFD97}"/>
              </a:ext>
            </a:extLst>
          </p:cNvPr>
          <p:cNvSpPr/>
          <p:nvPr userDrawn="1">
            <p:custDataLst>
              <p:tags r:id="rId2"/>
            </p:custDataLst>
          </p:nvPr>
        </p:nvSpPr>
        <p:spPr>
          <a:xfrm>
            <a:off x="0" y="0"/>
            <a:ext cx="158750" cy="158750"/>
          </a:xfrm>
          <a:prstGeom prst="rect">
            <a:avLst/>
          </a:prstGeom>
          <a:solidFill>
            <a:schemeClr val="tx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500" b="1" i="0" baseline="0" err="1">
              <a:solidFill>
                <a:schemeClr val="bg1"/>
              </a:solidFill>
              <a:latin typeface="Georgia" panose="02040502050405020303" pitchFamily="18" charset="0"/>
              <a:ea typeface="+mj-ea"/>
              <a:cs typeface="+mj-cs"/>
              <a:sym typeface="Georgia" panose="02040502050405020303" pitchFamily="18" charset="0"/>
            </a:endParaRPr>
          </a:p>
        </p:txBody>
      </p:sp>
      <p:sp>
        <p:nvSpPr>
          <p:cNvPr id="7" name="RectangleDark">
            <a:extLst>
              <a:ext uri="{FF2B5EF4-FFF2-40B4-BE49-F238E27FC236}">
                <a16:creationId xmlns:a16="http://schemas.microsoft.com/office/drawing/2014/main" id="{2365F90A-9CD8-40EE-93CD-2729135A9569}"/>
              </a:ext>
            </a:extLst>
          </p:cNvPr>
          <p:cNvSpPr/>
          <p:nvPr userDrawn="1">
            <p:custDataLst>
              <p:tags r:id="rId3"/>
            </p:custDataLst>
          </p:nvPr>
        </p:nvSpPr>
        <p:spPr bwMode="ltGray">
          <a:xfrm>
            <a:off x="-5702" y="0"/>
            <a:ext cx="4361688" cy="6858000"/>
          </a:xfrm>
          <a:prstGeom prst="rect">
            <a:avLst/>
          </a:prstGeom>
          <a:solidFill>
            <a:schemeClr val="bg1"/>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a:solidFill>
                <a:srgbClr val="F0F0F0"/>
              </a:solidFill>
              <a:latin typeface="Arial" panose="020B0604020202020204" pitchFamily="34" charset="0"/>
            </a:endParaRPr>
          </a:p>
        </p:txBody>
      </p:sp>
      <p:sp>
        <p:nvSpPr>
          <p:cNvPr id="16" name="SlideLogoText" hidden="1">
            <a:extLst>
              <a:ext uri="{FF2B5EF4-FFF2-40B4-BE49-F238E27FC236}">
                <a16:creationId xmlns:a16="http://schemas.microsoft.com/office/drawing/2014/main" id="{AEC46ACE-42CD-4304-9E51-86DBC38CA4EB}"/>
              </a:ext>
            </a:extLst>
          </p:cNvPr>
          <p:cNvSpPr txBox="1"/>
          <p:nvPr userDrawn="1">
            <p:custDataLst>
              <p:tags r:id="rId4"/>
            </p:custDataLst>
          </p:nvPr>
        </p:nvSpPr>
        <p:spPr bwMode="black">
          <a:xfrm>
            <a:off x="10142505" y="6499381"/>
            <a:ext cx="1134927" cy="138499"/>
          </a:xfrm>
          <a:prstGeom prst="rect">
            <a:avLst/>
          </a:prstGeom>
          <a:noFill/>
        </p:spPr>
        <p:txBody>
          <a:bodyPr wrap="non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kern="1200">
                <a:solidFill>
                  <a:schemeClr val="tx2"/>
                </a:solidFill>
                <a:latin typeface="+mn-lt"/>
                <a:ea typeface="+mn-ea"/>
                <a:cs typeface="Arial" panose="020B0604020202020204" pitchFamily="34" charset="0"/>
              </a:rPr>
              <a:t>McKinsey &amp; Company</a:t>
            </a:r>
          </a:p>
        </p:txBody>
      </p:sp>
      <p:sp>
        <p:nvSpPr>
          <p:cNvPr id="17" name="Slide Number">
            <a:extLst>
              <a:ext uri="{FF2B5EF4-FFF2-40B4-BE49-F238E27FC236}">
                <a16:creationId xmlns:a16="http://schemas.microsoft.com/office/drawing/2014/main" id="{3B7A7C0C-AC02-4989-860B-73442D510162}"/>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2"/>
                </a:solidFill>
                <a:latin typeface="+mn-lt"/>
                <a:ea typeface="+mn-ea"/>
                <a:cs typeface="Arial" panose="020B0604020202020204" pitchFamily="34" charset="0"/>
              </a:rPr>
              <a:pPr algn="r" defTabSz="610744" fontAlgn="auto">
                <a:spcBef>
                  <a:spcPts val="0"/>
                </a:spcBef>
                <a:spcAft>
                  <a:spcPts val="0"/>
                </a:spcAft>
                <a:defRPr/>
              </a:pPr>
              <a:t>‹#›</a:t>
            </a:fld>
            <a:endParaRPr lang="en-US" sz="900">
              <a:solidFill>
                <a:schemeClr val="tx2"/>
              </a:solidFill>
              <a:latin typeface="+mn-lt"/>
              <a:ea typeface="+mn-ea"/>
              <a:cs typeface="Arial" panose="020B0604020202020204" pitchFamily="34" charset="0"/>
            </a:endParaRPr>
          </a:p>
        </p:txBody>
      </p:sp>
      <p:sp>
        <p:nvSpPr>
          <p:cNvPr id="18" name="5. Source" hidden="1">
            <a:extLst>
              <a:ext uri="{FF2B5EF4-FFF2-40B4-BE49-F238E27FC236}">
                <a16:creationId xmlns:a16="http://schemas.microsoft.com/office/drawing/2014/main" id="{143701BF-655B-4E75-9AF7-14445CDB19BD}"/>
              </a:ext>
            </a:extLst>
          </p:cNvPr>
          <p:cNvSpPr txBox="1"/>
          <p:nvPr userDrawn="1">
            <p:custDataLst>
              <p:tags r:id="rId6"/>
            </p:custDataLst>
          </p:nvPr>
        </p:nvSpPr>
        <p:spPr>
          <a:xfrm>
            <a:off x="554735" y="6501669"/>
            <a:ext cx="6967729"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solidFill>
                  <a:schemeClr val="tx1"/>
                </a:solidFill>
              </a:rPr>
              <a:t>Source: …</a:t>
            </a:r>
          </a:p>
        </p:txBody>
      </p:sp>
      <p:sp>
        <p:nvSpPr>
          <p:cNvPr id="21" name="2. Slide Title">
            <a:extLst>
              <a:ext uri="{FF2B5EF4-FFF2-40B4-BE49-F238E27FC236}">
                <a16:creationId xmlns:a16="http://schemas.microsoft.com/office/drawing/2014/main" id="{61BAB226-116B-4061-AAA6-FA0B19E0A17E}"/>
              </a:ext>
            </a:extLst>
          </p:cNvPr>
          <p:cNvSpPr>
            <a:spLocks noGrp="1"/>
          </p:cNvSpPr>
          <p:nvPr>
            <p:ph type="title"/>
            <p:custDataLst>
              <p:tags r:id="rId7"/>
            </p:custDataLst>
          </p:nvPr>
        </p:nvSpPr>
        <p:spPr>
          <a:xfrm>
            <a:off x="554736" y="2743200"/>
            <a:ext cx="3465576" cy="770400"/>
          </a:xfrm>
        </p:spPr>
        <p:txBody>
          <a:bodyPr vert="horz"/>
          <a:lstStyle>
            <a:lvl1pPr>
              <a:defRPr>
                <a:solidFill>
                  <a:schemeClr val="tx1"/>
                </a:solidFill>
              </a:defRPr>
            </a:lvl1pPr>
          </a:lstStyle>
          <a:p>
            <a:r>
              <a:rPr lang="en-US"/>
              <a:t>Click to edit Master title style</a:t>
            </a:r>
          </a:p>
        </p:txBody>
      </p:sp>
      <p:sp>
        <p:nvSpPr>
          <p:cNvPr id="22" name="3. Subtitle">
            <a:extLst>
              <a:ext uri="{FF2B5EF4-FFF2-40B4-BE49-F238E27FC236}">
                <a16:creationId xmlns:a16="http://schemas.microsoft.com/office/drawing/2014/main" id="{901EC9FA-65C7-4AC6-A9AC-B43BD4264291}"/>
              </a:ext>
            </a:extLst>
          </p:cNvPr>
          <p:cNvSpPr>
            <a:spLocks noGrp="1"/>
          </p:cNvSpPr>
          <p:nvPr>
            <p:ph type="subTitle" idx="1"/>
            <p:custDataLst>
              <p:tags r:id="rId8"/>
            </p:custDataLst>
          </p:nvPr>
        </p:nvSpPr>
        <p:spPr>
          <a:xfrm>
            <a:off x="554736" y="3661200"/>
            <a:ext cx="3465576" cy="244800"/>
          </a:xfrm>
        </p:spPr>
        <p:txBody>
          <a:bodyPr anchor="t" anchorCtr="0">
            <a:spAutoFit/>
          </a:bodyPr>
          <a:lstStyle>
            <a:lvl1pPr>
              <a:defRPr>
                <a:solidFill>
                  <a:schemeClr val="tx1"/>
                </a:solidFill>
              </a:defRPr>
            </a:lvl1pPr>
          </a:lstStyle>
          <a:p>
            <a:r>
              <a:rPr lang="en-US" sz="1600"/>
              <a:t>Click to edit Master subtitle style</a:t>
            </a:r>
          </a:p>
        </p:txBody>
      </p:sp>
      <p:sp>
        <p:nvSpPr>
          <p:cNvPr id="23" name="1. On-page tracker">
            <a:extLst>
              <a:ext uri="{FF2B5EF4-FFF2-40B4-BE49-F238E27FC236}">
                <a16:creationId xmlns:a16="http://schemas.microsoft.com/office/drawing/2014/main" id="{A75CDD39-93AC-4160-B69B-06F75E5A85A6}"/>
              </a:ext>
            </a:extLst>
          </p:cNvPr>
          <p:cNvSpPr>
            <a:spLocks noGrp="1"/>
          </p:cNvSpPr>
          <p:nvPr>
            <p:ph type="body" sz="quarter" idx="17" hasCustomPrompt="1"/>
            <p:custDataLst>
              <p:tags r:id="rId9"/>
            </p:custDataLst>
          </p:nvPr>
        </p:nvSpPr>
        <p:spPr>
          <a:xfrm>
            <a:off x="7156704" y="78768"/>
            <a:ext cx="4480560" cy="123111"/>
          </a:xfrm>
        </p:spPr>
        <p:txBody>
          <a:bodyPr anchor="ctr" anchorCtr="0">
            <a:spAutoFit/>
          </a:bodyPr>
          <a:lstStyle>
            <a:lvl1pPr algn="r">
              <a:defRPr sz="800">
                <a:solidFill>
                  <a:schemeClr val="tx2"/>
                </a:solidFill>
                <a:latin typeface="+mn-lt"/>
              </a:defRPr>
            </a:lvl1pPr>
          </a:lstStyle>
          <a:p>
            <a:pPr lvl="0"/>
            <a:r>
              <a:rPr lang="en-US"/>
              <a:t>Chapter › Topic</a:t>
            </a:r>
          </a:p>
        </p:txBody>
      </p:sp>
    </p:spTree>
    <p:extLst>
      <p:ext uri="{BB962C8B-B14F-4D97-AF65-F5344CB8AC3E}">
        <p14:creationId xmlns:p14="http://schemas.microsoft.com/office/powerpoint/2010/main" val="287949597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Reverse Contrast 3/4">
    <p:bg>
      <p:bgPr>
        <a:solidFill>
          <a:schemeClr val="tx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FCB55F70-6D9A-415C-82BE-CBDB3A3541E6}"/>
              </a:ext>
            </a:extLst>
          </p:cNvPr>
          <p:cNvGraphicFramePr>
            <a:graphicFrameLocks noChangeAspect="1"/>
          </p:cNvGraphicFramePr>
          <p:nvPr userDrawn="1">
            <p:custDataLst>
              <p:tags r:id="rId1"/>
            </p:custDataLst>
            <p:extLst>
              <p:ext uri="{D42A27DB-BD31-4B8C-83A1-F6EECF244321}">
                <p14:modId xmlns:p14="http://schemas.microsoft.com/office/powerpoint/2010/main" val="34713505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1" imgW="413" imgH="416" progId="TCLayout.ActiveDocument.1">
                  <p:embed/>
                </p:oleObj>
              </mc:Choice>
              <mc:Fallback>
                <p:oleObj name="think-cell Slide" r:id="rId11" imgW="413" imgH="416" progId="TCLayout.ActiveDocument.1">
                  <p:embed/>
                  <p:pic>
                    <p:nvPicPr>
                      <p:cNvPr id="3" name="Object 2" hidden="1">
                        <a:extLst>
                          <a:ext uri="{FF2B5EF4-FFF2-40B4-BE49-F238E27FC236}">
                            <a16:creationId xmlns:a16="http://schemas.microsoft.com/office/drawing/2014/main" id="{FCB55F70-6D9A-415C-82BE-CBDB3A3541E6}"/>
                          </a:ext>
                        </a:extLst>
                      </p:cNvPr>
                      <p:cNvPicPr/>
                      <p:nvPr/>
                    </p:nvPicPr>
                    <p:blipFill>
                      <a:blip r:embed="rId12"/>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07F893DE-55B2-4BF3-87B6-545011BEFD97}"/>
              </a:ext>
            </a:extLst>
          </p:cNvPr>
          <p:cNvSpPr/>
          <p:nvPr userDrawn="1">
            <p:custDataLst>
              <p:tags r:id="rId2"/>
            </p:custDataLst>
          </p:nvPr>
        </p:nvSpPr>
        <p:spPr>
          <a:xfrm>
            <a:off x="0" y="0"/>
            <a:ext cx="158750" cy="158750"/>
          </a:xfrm>
          <a:prstGeom prst="rect">
            <a:avLst/>
          </a:prstGeom>
          <a:solidFill>
            <a:schemeClr val="tx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500" b="1" i="0" baseline="0" err="1">
              <a:solidFill>
                <a:schemeClr val="bg1"/>
              </a:solidFill>
              <a:latin typeface="Georgia" panose="02040502050405020303" pitchFamily="18" charset="0"/>
              <a:ea typeface="+mj-ea"/>
              <a:cs typeface="+mj-cs"/>
              <a:sym typeface="Georgia" panose="02040502050405020303" pitchFamily="18" charset="0"/>
            </a:endParaRPr>
          </a:p>
        </p:txBody>
      </p:sp>
      <p:sp>
        <p:nvSpPr>
          <p:cNvPr id="7" name="RectangleDark">
            <a:extLst>
              <a:ext uri="{FF2B5EF4-FFF2-40B4-BE49-F238E27FC236}">
                <a16:creationId xmlns:a16="http://schemas.microsoft.com/office/drawing/2014/main" id="{2365F90A-9CD8-40EE-93CD-2729135A9569}"/>
              </a:ext>
            </a:extLst>
          </p:cNvPr>
          <p:cNvSpPr/>
          <p:nvPr userDrawn="1">
            <p:custDataLst>
              <p:tags r:id="rId3"/>
            </p:custDataLst>
          </p:nvPr>
        </p:nvSpPr>
        <p:spPr bwMode="ltGray">
          <a:xfrm>
            <a:off x="-5702" y="0"/>
            <a:ext cx="3410584" cy="6858000"/>
          </a:xfrm>
          <a:prstGeom prst="rect">
            <a:avLst/>
          </a:prstGeom>
          <a:solidFill>
            <a:schemeClr val="bg1"/>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a:solidFill>
                <a:srgbClr val="F0F0F0"/>
              </a:solidFill>
              <a:latin typeface="Arial" panose="020B0604020202020204" pitchFamily="34" charset="0"/>
            </a:endParaRPr>
          </a:p>
        </p:txBody>
      </p:sp>
      <p:sp>
        <p:nvSpPr>
          <p:cNvPr id="16" name="SlideLogoText" hidden="1">
            <a:extLst>
              <a:ext uri="{FF2B5EF4-FFF2-40B4-BE49-F238E27FC236}">
                <a16:creationId xmlns:a16="http://schemas.microsoft.com/office/drawing/2014/main" id="{AEC46ACE-42CD-4304-9E51-86DBC38CA4EB}"/>
              </a:ext>
            </a:extLst>
          </p:cNvPr>
          <p:cNvSpPr txBox="1"/>
          <p:nvPr userDrawn="1">
            <p:custDataLst>
              <p:tags r:id="rId4"/>
            </p:custDataLst>
          </p:nvPr>
        </p:nvSpPr>
        <p:spPr bwMode="black">
          <a:xfrm>
            <a:off x="10142505" y="6499381"/>
            <a:ext cx="1134927" cy="138499"/>
          </a:xfrm>
          <a:prstGeom prst="rect">
            <a:avLst/>
          </a:prstGeom>
          <a:noFill/>
        </p:spPr>
        <p:txBody>
          <a:bodyPr wrap="non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kern="1200">
                <a:solidFill>
                  <a:schemeClr val="tx2"/>
                </a:solidFill>
                <a:latin typeface="+mn-lt"/>
                <a:ea typeface="+mn-ea"/>
                <a:cs typeface="Arial" panose="020B0604020202020204" pitchFamily="34" charset="0"/>
              </a:rPr>
              <a:t>McKinsey &amp; Company</a:t>
            </a:r>
          </a:p>
        </p:txBody>
      </p:sp>
      <p:sp>
        <p:nvSpPr>
          <p:cNvPr id="17" name="Slide Number">
            <a:extLst>
              <a:ext uri="{FF2B5EF4-FFF2-40B4-BE49-F238E27FC236}">
                <a16:creationId xmlns:a16="http://schemas.microsoft.com/office/drawing/2014/main" id="{3B7A7C0C-AC02-4989-860B-73442D510162}"/>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2"/>
                </a:solidFill>
                <a:latin typeface="+mn-lt"/>
                <a:ea typeface="+mn-ea"/>
                <a:cs typeface="Arial" panose="020B0604020202020204" pitchFamily="34" charset="0"/>
              </a:rPr>
              <a:pPr algn="r" defTabSz="610744" fontAlgn="auto">
                <a:spcBef>
                  <a:spcPts val="0"/>
                </a:spcBef>
                <a:spcAft>
                  <a:spcPts val="0"/>
                </a:spcAft>
                <a:defRPr/>
              </a:pPr>
              <a:t>‹#›</a:t>
            </a:fld>
            <a:endParaRPr lang="en-US" sz="900">
              <a:solidFill>
                <a:schemeClr val="tx2"/>
              </a:solidFill>
              <a:latin typeface="+mn-lt"/>
              <a:ea typeface="+mn-ea"/>
              <a:cs typeface="Arial" panose="020B0604020202020204" pitchFamily="34" charset="0"/>
            </a:endParaRPr>
          </a:p>
        </p:txBody>
      </p:sp>
      <p:sp>
        <p:nvSpPr>
          <p:cNvPr id="18" name="5. Source" hidden="1">
            <a:extLst>
              <a:ext uri="{FF2B5EF4-FFF2-40B4-BE49-F238E27FC236}">
                <a16:creationId xmlns:a16="http://schemas.microsoft.com/office/drawing/2014/main" id="{143701BF-655B-4E75-9AF7-14445CDB19BD}"/>
              </a:ext>
            </a:extLst>
          </p:cNvPr>
          <p:cNvSpPr txBox="1"/>
          <p:nvPr userDrawn="1">
            <p:custDataLst>
              <p:tags r:id="rId6"/>
            </p:custDataLst>
          </p:nvPr>
        </p:nvSpPr>
        <p:spPr>
          <a:xfrm>
            <a:off x="554735" y="6501669"/>
            <a:ext cx="6967729"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solidFill>
                  <a:schemeClr val="tx1"/>
                </a:solidFill>
              </a:rPr>
              <a:t>Source: …</a:t>
            </a:r>
          </a:p>
        </p:txBody>
      </p:sp>
      <p:sp>
        <p:nvSpPr>
          <p:cNvPr id="24" name="2. Slide Title">
            <a:extLst>
              <a:ext uri="{FF2B5EF4-FFF2-40B4-BE49-F238E27FC236}">
                <a16:creationId xmlns:a16="http://schemas.microsoft.com/office/drawing/2014/main" id="{931FDB32-E5DC-4F7F-A1B1-FB3CC830903E}"/>
              </a:ext>
            </a:extLst>
          </p:cNvPr>
          <p:cNvSpPr>
            <a:spLocks noGrp="1"/>
          </p:cNvSpPr>
          <p:nvPr>
            <p:ph type="title" hasCustomPrompt="1"/>
            <p:custDataLst>
              <p:tags r:id="rId7"/>
            </p:custDataLst>
          </p:nvPr>
        </p:nvSpPr>
        <p:spPr>
          <a:xfrm>
            <a:off x="554736" y="2743200"/>
            <a:ext cx="2514600" cy="770400"/>
          </a:xfrm>
        </p:spPr>
        <p:txBody>
          <a:bodyPr vert="horz"/>
          <a:lstStyle>
            <a:lvl1pPr>
              <a:defRPr>
                <a:solidFill>
                  <a:schemeClr val="tx1"/>
                </a:solidFill>
              </a:defRPr>
            </a:lvl1pPr>
          </a:lstStyle>
          <a:p>
            <a:r>
              <a:rPr lang="en-US"/>
              <a:t>Click to edit title style</a:t>
            </a:r>
          </a:p>
        </p:txBody>
      </p:sp>
      <p:sp>
        <p:nvSpPr>
          <p:cNvPr id="25" name="3. Subtitle">
            <a:extLst>
              <a:ext uri="{FF2B5EF4-FFF2-40B4-BE49-F238E27FC236}">
                <a16:creationId xmlns:a16="http://schemas.microsoft.com/office/drawing/2014/main" id="{04057707-3F89-441E-A13E-6FCB40A78D50}"/>
              </a:ext>
            </a:extLst>
          </p:cNvPr>
          <p:cNvSpPr>
            <a:spLocks noGrp="1"/>
          </p:cNvSpPr>
          <p:nvPr>
            <p:ph type="subTitle" idx="1" hasCustomPrompt="1"/>
            <p:custDataLst>
              <p:tags r:id="rId8"/>
            </p:custDataLst>
          </p:nvPr>
        </p:nvSpPr>
        <p:spPr>
          <a:xfrm>
            <a:off x="554736" y="3661200"/>
            <a:ext cx="2514600" cy="246221"/>
          </a:xfrm>
        </p:spPr>
        <p:txBody>
          <a:bodyPr anchor="t" anchorCtr="0">
            <a:spAutoFit/>
          </a:bodyPr>
          <a:lstStyle>
            <a:lvl1pPr>
              <a:defRPr>
                <a:solidFill>
                  <a:schemeClr val="tx1"/>
                </a:solidFill>
              </a:defRPr>
            </a:lvl1pPr>
          </a:lstStyle>
          <a:p>
            <a:r>
              <a:rPr lang="en-US" sz="1600"/>
              <a:t>Click to edit subtitle style</a:t>
            </a:r>
          </a:p>
        </p:txBody>
      </p:sp>
      <p:sp>
        <p:nvSpPr>
          <p:cNvPr id="26" name="1. On-page tracker">
            <a:extLst>
              <a:ext uri="{FF2B5EF4-FFF2-40B4-BE49-F238E27FC236}">
                <a16:creationId xmlns:a16="http://schemas.microsoft.com/office/drawing/2014/main" id="{95F50EB6-435E-4A8C-B188-9BE2198DB2B9}"/>
              </a:ext>
            </a:extLst>
          </p:cNvPr>
          <p:cNvSpPr>
            <a:spLocks noGrp="1"/>
          </p:cNvSpPr>
          <p:nvPr>
            <p:ph type="body" sz="quarter" idx="17" hasCustomPrompt="1"/>
            <p:custDataLst>
              <p:tags r:id="rId9"/>
            </p:custDataLst>
          </p:nvPr>
        </p:nvSpPr>
        <p:spPr>
          <a:xfrm>
            <a:off x="7156704" y="78768"/>
            <a:ext cx="4480560" cy="123111"/>
          </a:xfrm>
        </p:spPr>
        <p:txBody>
          <a:bodyPr anchor="ctr" anchorCtr="0">
            <a:spAutoFit/>
          </a:bodyPr>
          <a:lstStyle>
            <a:lvl1pPr algn="r">
              <a:defRPr sz="800">
                <a:solidFill>
                  <a:schemeClr val="tx2"/>
                </a:solidFill>
                <a:latin typeface="+mn-lt"/>
              </a:defRPr>
            </a:lvl1pPr>
          </a:lstStyle>
          <a:p>
            <a:pPr lvl="0"/>
            <a:r>
              <a:rPr lang="en-US"/>
              <a:t>Chapter › Topic</a:t>
            </a:r>
          </a:p>
        </p:txBody>
      </p:sp>
    </p:spTree>
    <p:extLst>
      <p:ext uri="{BB962C8B-B14F-4D97-AF65-F5344CB8AC3E}">
        <p14:creationId xmlns:p14="http://schemas.microsoft.com/office/powerpoint/2010/main" val="137988556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Contrast 3-line">
    <p:spTree>
      <p:nvGrpSpPr>
        <p:cNvPr id="1" name=""/>
        <p:cNvGrpSpPr/>
        <p:nvPr/>
      </p:nvGrpSpPr>
      <p:grpSpPr>
        <a:xfrm>
          <a:off x="0" y="0"/>
          <a:ext cx="0" cy="0"/>
          <a:chOff x="0" y="0"/>
          <a:chExt cx="0" cy="0"/>
        </a:xfrm>
      </p:grpSpPr>
      <p:sp>
        <p:nvSpPr>
          <p:cNvPr id="14" name="SlideLogoText" hidden="1">
            <a:extLst>
              <a:ext uri="{FF2B5EF4-FFF2-40B4-BE49-F238E27FC236}">
                <a16:creationId xmlns:a16="http://schemas.microsoft.com/office/drawing/2014/main" id="{B789CE62-716F-47B1-B8FE-60436A1FA5A7}"/>
              </a:ext>
            </a:extLst>
          </p:cNvPr>
          <p:cNvSpPr txBox="1"/>
          <p:nvPr userDrawn="1">
            <p:custDataLst>
              <p:tags r:id="rId1"/>
            </p:custDataLst>
          </p:nvPr>
        </p:nvSpPr>
        <p:spPr bwMode="black">
          <a:xfrm>
            <a:off x="10142505" y="6499381"/>
            <a:ext cx="1134927" cy="138499"/>
          </a:xfrm>
          <a:prstGeom prst="rect">
            <a:avLst/>
          </a:prstGeom>
          <a:noFill/>
        </p:spPr>
        <p:txBody>
          <a:bodyPr wrap="non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kern="1200">
                <a:solidFill>
                  <a:schemeClr val="tx1"/>
                </a:solidFill>
                <a:latin typeface="+mn-lt"/>
                <a:ea typeface="+mn-ea"/>
                <a:cs typeface="Arial" panose="020B0604020202020204" pitchFamily="34" charset="0"/>
              </a:rPr>
              <a:t>McKinsey &amp; Company</a:t>
            </a:r>
          </a:p>
        </p:txBody>
      </p:sp>
      <p:sp>
        <p:nvSpPr>
          <p:cNvPr id="15" name="Slide Number">
            <a:extLst>
              <a:ext uri="{FF2B5EF4-FFF2-40B4-BE49-F238E27FC236}">
                <a16:creationId xmlns:a16="http://schemas.microsoft.com/office/drawing/2014/main" id="{0AA537C7-2883-43C1-848C-3A4E9645077F}"/>
              </a:ext>
            </a:extLst>
          </p:cNvPr>
          <p:cNvSpPr>
            <a:spLocks noChangeArrowheads="1"/>
          </p:cNvSpPr>
          <p:nvPr userDrawn="1">
            <p:custDataLst>
              <p:tags r:id="rId2"/>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a:solidFill>
                <a:schemeClr val="tx1"/>
              </a:solidFill>
              <a:latin typeface="+mn-lt"/>
              <a:ea typeface="+mn-ea"/>
              <a:cs typeface="Arial" panose="020B0604020202020204" pitchFamily="34" charset="0"/>
            </a:endParaRPr>
          </a:p>
        </p:txBody>
      </p:sp>
      <p:sp>
        <p:nvSpPr>
          <p:cNvPr id="4" name="2. Slide Title">
            <a:extLst>
              <a:ext uri="{FF2B5EF4-FFF2-40B4-BE49-F238E27FC236}">
                <a16:creationId xmlns:a16="http://schemas.microsoft.com/office/drawing/2014/main" id="{6C3D89FC-A4B9-4683-B64F-B0644150274F}"/>
              </a:ext>
            </a:extLst>
          </p:cNvPr>
          <p:cNvSpPr>
            <a:spLocks noGrp="1"/>
          </p:cNvSpPr>
          <p:nvPr>
            <p:ph type="title"/>
            <p:custDataLst>
              <p:tags r:id="rId3"/>
            </p:custDataLst>
          </p:nvPr>
        </p:nvSpPr>
        <p:spPr>
          <a:xfrm>
            <a:off x="554736" y="175171"/>
            <a:ext cx="11082528" cy="989512"/>
          </a:xfrm>
        </p:spPr>
        <p:txBody>
          <a:bodyPr>
            <a:noAutofit/>
          </a:bodyPr>
          <a:lstStyle>
            <a:lvl1pPr>
              <a:defRPr/>
            </a:lvl1pPr>
          </a:lstStyle>
          <a:p>
            <a:r>
              <a:rPr lang="en-US"/>
              <a:t>Click to edit Master title style</a:t>
            </a:r>
          </a:p>
        </p:txBody>
      </p:sp>
      <p:sp>
        <p:nvSpPr>
          <p:cNvPr id="10" name="5. Source" hidden="1">
            <a:extLst>
              <a:ext uri="{FF2B5EF4-FFF2-40B4-BE49-F238E27FC236}">
                <a16:creationId xmlns:a16="http://schemas.microsoft.com/office/drawing/2014/main" id="{67B1A162-B59D-4B89-B39B-FBDD9E751175}"/>
              </a:ext>
            </a:extLst>
          </p:cNvPr>
          <p:cNvSpPr txBox="1"/>
          <p:nvPr userDrawn="1">
            <p:custDataLst>
              <p:tags r:id="rId4"/>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9" name="1. On-page tracker">
            <a:extLst>
              <a:ext uri="{FF2B5EF4-FFF2-40B4-BE49-F238E27FC236}">
                <a16:creationId xmlns:a16="http://schemas.microsoft.com/office/drawing/2014/main" id="{4511BB28-C86B-4C18-B1A3-EF33CF458B8E}"/>
              </a:ext>
            </a:extLst>
          </p:cNvPr>
          <p:cNvSpPr>
            <a:spLocks noGrp="1"/>
          </p:cNvSpPr>
          <p:nvPr>
            <p:ph type="body" sz="quarter" idx="17" hasCustomPrompt="1"/>
            <p:custDataLst>
              <p:tags r:id="rId5"/>
            </p:custDataLst>
          </p:nvPr>
        </p:nvSpPr>
        <p:spPr>
          <a:xfrm>
            <a:off x="7156704" y="78768"/>
            <a:ext cx="4480560" cy="123111"/>
          </a:xfrm>
        </p:spPr>
        <p:txBody>
          <a:bodyPr anchor="ctr" anchorCtr="0">
            <a:spAutoFit/>
          </a:bodyPr>
          <a:lstStyle>
            <a:lvl1pPr algn="r">
              <a:defRPr sz="800">
                <a:solidFill>
                  <a:schemeClr val="tx1"/>
                </a:solidFill>
                <a:latin typeface="+mn-lt"/>
              </a:defRPr>
            </a:lvl1pPr>
          </a:lstStyle>
          <a:p>
            <a:pPr lvl="0"/>
            <a:r>
              <a:rPr lang="en-US"/>
              <a:t>Chapter › Topic</a:t>
            </a:r>
          </a:p>
        </p:txBody>
      </p:sp>
    </p:spTree>
    <p:extLst>
      <p:ext uri="{BB962C8B-B14F-4D97-AF65-F5344CB8AC3E}">
        <p14:creationId xmlns:p14="http://schemas.microsoft.com/office/powerpoint/2010/main" val="1546407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op Left">
    <p:spTree>
      <p:nvGrpSpPr>
        <p:cNvPr id="1" name=""/>
        <p:cNvGrpSpPr/>
        <p:nvPr/>
      </p:nvGrpSpPr>
      <p:grpSpPr>
        <a:xfrm>
          <a:off x="0" y="0"/>
          <a:ext cx="0" cy="0"/>
          <a:chOff x="0" y="0"/>
          <a:chExt cx="0" cy="0"/>
        </a:xfrm>
      </p:grpSpPr>
      <p:sp>
        <p:nvSpPr>
          <p:cNvPr id="3" name="2. Slide Title">
            <a:extLst>
              <a:ext uri="{FF2B5EF4-FFF2-40B4-BE49-F238E27FC236}">
                <a16:creationId xmlns:a16="http://schemas.microsoft.com/office/drawing/2014/main" id="{064E079D-5BD2-4787-A7F2-0859A1CB5E94}"/>
              </a:ext>
            </a:extLst>
          </p:cNvPr>
          <p:cNvSpPr>
            <a:spLocks noGrp="1"/>
          </p:cNvSpPr>
          <p:nvPr>
            <p:ph type="title"/>
            <p:custDataLst>
              <p:tags r:id="rId1"/>
            </p:custDataLst>
          </p:nvPr>
        </p:nvSpPr>
        <p:spPr>
          <a:xfrm>
            <a:off x="554736" y="1706563"/>
            <a:ext cx="3813048" cy="694944"/>
          </a:xfrm>
          <a:prstGeom prst="rect">
            <a:avLst/>
          </a:prstGeom>
        </p:spPr>
        <p:txBody>
          <a:bodyPr anchor="t">
            <a:noAutofit/>
          </a:bodyPr>
          <a:lstStyle>
            <a:lvl1pPr>
              <a:lnSpc>
                <a:spcPct val="90000"/>
              </a:lnSpc>
              <a:defRPr>
                <a:ln w="6350" cap="flat">
                  <a:noFill/>
                  <a:miter lim="800000"/>
                </a:ln>
              </a:defRPr>
            </a:lvl1pPr>
          </a:lstStyle>
          <a:p>
            <a:r>
              <a:rPr lang="en-US"/>
              <a:t>Click to edit Master title style</a:t>
            </a:r>
          </a:p>
        </p:txBody>
      </p:sp>
      <p:sp>
        <p:nvSpPr>
          <p:cNvPr id="4" name="Slide Number">
            <a:extLst>
              <a:ext uri="{FF2B5EF4-FFF2-40B4-BE49-F238E27FC236}">
                <a16:creationId xmlns:a16="http://schemas.microsoft.com/office/drawing/2014/main" id="{EFB4BF85-6002-4998-80DC-DC1B92544D1D}"/>
              </a:ext>
            </a:extLst>
          </p:cNvPr>
          <p:cNvSpPr>
            <a:spLocks noChangeArrowheads="1"/>
          </p:cNvSpPr>
          <p:nvPr userDrawn="1">
            <p:custDataLst>
              <p:tags r:id="rId2"/>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a:solidFill>
                <a:schemeClr val="tx1"/>
              </a:solidFill>
              <a:latin typeface="+mn-lt"/>
              <a:ea typeface="+mn-ea"/>
              <a:cs typeface="Arial" panose="020B0604020202020204" pitchFamily="34" charset="0"/>
            </a:endParaRPr>
          </a:p>
        </p:txBody>
      </p:sp>
      <p:sp>
        <p:nvSpPr>
          <p:cNvPr id="6" name="5. Source" hidden="1">
            <a:extLst>
              <a:ext uri="{FF2B5EF4-FFF2-40B4-BE49-F238E27FC236}">
                <a16:creationId xmlns:a16="http://schemas.microsoft.com/office/drawing/2014/main" id="{0E2D5DBB-C1B8-4A27-836D-C2E6D553234D}"/>
              </a:ext>
            </a:extLst>
          </p:cNvPr>
          <p:cNvSpPr txBox="1"/>
          <p:nvPr userDrawn="1">
            <p:custDataLst>
              <p:tags r:id="rId3"/>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8" name="1. On-page tracker">
            <a:extLst>
              <a:ext uri="{FF2B5EF4-FFF2-40B4-BE49-F238E27FC236}">
                <a16:creationId xmlns:a16="http://schemas.microsoft.com/office/drawing/2014/main" id="{2382874E-5BAC-44EB-9C53-2930F0FC66DC}"/>
              </a:ext>
            </a:extLst>
          </p:cNvPr>
          <p:cNvSpPr>
            <a:spLocks noGrp="1"/>
          </p:cNvSpPr>
          <p:nvPr>
            <p:ph type="body" sz="quarter" idx="17" hasCustomPrompt="1"/>
            <p:custDataLst>
              <p:tags r:id="rId4"/>
            </p:custDataLst>
          </p:nvPr>
        </p:nvSpPr>
        <p:spPr>
          <a:xfrm>
            <a:off x="7156704" y="78768"/>
            <a:ext cx="4480560" cy="123111"/>
          </a:xfrm>
        </p:spPr>
        <p:txBody>
          <a:bodyPr anchor="ctr" anchorCtr="0">
            <a:spAutoFit/>
          </a:bodyPr>
          <a:lstStyle>
            <a:lvl1pPr algn="r">
              <a:defRPr sz="800">
                <a:latin typeface="+mn-lt"/>
              </a:defRPr>
            </a:lvl1pPr>
          </a:lstStyle>
          <a:p>
            <a:pPr lvl="0"/>
            <a:r>
              <a:rPr lang="en-US"/>
              <a:t>Chapter › Topic</a:t>
            </a:r>
          </a:p>
        </p:txBody>
      </p:sp>
    </p:spTree>
    <p:extLst>
      <p:ext uri="{BB962C8B-B14F-4D97-AF65-F5344CB8AC3E}">
        <p14:creationId xmlns:p14="http://schemas.microsoft.com/office/powerpoint/2010/main" val="385249868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Contrast Custom">
    <p:spTree>
      <p:nvGrpSpPr>
        <p:cNvPr id="1" name=""/>
        <p:cNvGrpSpPr/>
        <p:nvPr/>
      </p:nvGrpSpPr>
      <p:grpSpPr>
        <a:xfrm>
          <a:off x="0" y="0"/>
          <a:ext cx="0" cy="0"/>
          <a:chOff x="0" y="0"/>
          <a:chExt cx="0" cy="0"/>
        </a:xfrm>
      </p:grpSpPr>
      <p:sp>
        <p:nvSpPr>
          <p:cNvPr id="4" name="SlideLogoText" hidden="1">
            <a:extLst>
              <a:ext uri="{FF2B5EF4-FFF2-40B4-BE49-F238E27FC236}">
                <a16:creationId xmlns:a16="http://schemas.microsoft.com/office/drawing/2014/main" id="{2F705A80-1DB0-43C3-A71A-9587E6BCC3AD}"/>
              </a:ext>
            </a:extLst>
          </p:cNvPr>
          <p:cNvSpPr txBox="1"/>
          <p:nvPr userDrawn="1">
            <p:custDataLst>
              <p:tags r:id="rId1"/>
            </p:custDataLst>
          </p:nvPr>
        </p:nvSpPr>
        <p:spPr bwMode="black">
          <a:xfrm>
            <a:off x="10142505" y="6499381"/>
            <a:ext cx="1134927" cy="138499"/>
          </a:xfrm>
          <a:prstGeom prst="rect">
            <a:avLst/>
          </a:prstGeom>
          <a:noFill/>
        </p:spPr>
        <p:txBody>
          <a:bodyPr wrap="non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kern="1200">
                <a:solidFill>
                  <a:schemeClr val="tx1"/>
                </a:solidFill>
                <a:latin typeface="+mn-lt"/>
                <a:ea typeface="+mn-ea"/>
                <a:cs typeface="Arial" panose="020B0604020202020204" pitchFamily="34" charset="0"/>
              </a:rPr>
              <a:t>McKinsey &amp; Company</a:t>
            </a:r>
          </a:p>
        </p:txBody>
      </p:sp>
      <p:sp>
        <p:nvSpPr>
          <p:cNvPr id="5" name="Slide Number">
            <a:extLst>
              <a:ext uri="{FF2B5EF4-FFF2-40B4-BE49-F238E27FC236}">
                <a16:creationId xmlns:a16="http://schemas.microsoft.com/office/drawing/2014/main" id="{4833D5AF-2A75-4978-AA54-00BA594BBA72}"/>
              </a:ext>
            </a:extLst>
          </p:cNvPr>
          <p:cNvSpPr>
            <a:spLocks noChangeArrowheads="1"/>
          </p:cNvSpPr>
          <p:nvPr userDrawn="1">
            <p:custDataLst>
              <p:tags r:id="rId2"/>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a:solidFill>
                <a:schemeClr val="tx1"/>
              </a:solidFill>
              <a:latin typeface="+mn-lt"/>
              <a:ea typeface="+mn-ea"/>
              <a:cs typeface="Arial" panose="020B0604020202020204" pitchFamily="34" charset="0"/>
            </a:endParaRPr>
          </a:p>
        </p:txBody>
      </p:sp>
      <p:sp>
        <p:nvSpPr>
          <p:cNvPr id="6" name="5. Source" hidden="1">
            <a:extLst>
              <a:ext uri="{FF2B5EF4-FFF2-40B4-BE49-F238E27FC236}">
                <a16:creationId xmlns:a16="http://schemas.microsoft.com/office/drawing/2014/main" id="{48684DB6-320C-4E95-A29C-791B412C8164}"/>
              </a:ext>
            </a:extLst>
          </p:cNvPr>
          <p:cNvSpPr txBox="1"/>
          <p:nvPr userDrawn="1">
            <p:custDataLst>
              <p:tags r:id="rId3"/>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7" name="1. On-page tracker">
            <a:extLst>
              <a:ext uri="{FF2B5EF4-FFF2-40B4-BE49-F238E27FC236}">
                <a16:creationId xmlns:a16="http://schemas.microsoft.com/office/drawing/2014/main" id="{AD9436C5-E5F5-42BD-9013-D04449180E92}"/>
              </a:ext>
            </a:extLst>
          </p:cNvPr>
          <p:cNvSpPr>
            <a:spLocks noGrp="1"/>
          </p:cNvSpPr>
          <p:nvPr>
            <p:ph type="body" sz="quarter" idx="17" hasCustomPrompt="1"/>
            <p:custDataLst>
              <p:tags r:id="rId4"/>
            </p:custDataLst>
          </p:nvPr>
        </p:nvSpPr>
        <p:spPr>
          <a:xfrm>
            <a:off x="7156704" y="78768"/>
            <a:ext cx="4480560" cy="123111"/>
          </a:xfrm>
        </p:spPr>
        <p:txBody>
          <a:bodyPr anchor="ctr" anchorCtr="0">
            <a:spAutoFit/>
          </a:bodyPr>
          <a:lstStyle>
            <a:lvl1pPr algn="r">
              <a:defRPr sz="800">
                <a:solidFill>
                  <a:schemeClr val="tx1"/>
                </a:solidFill>
                <a:latin typeface="+mn-lt"/>
              </a:defRPr>
            </a:lvl1pPr>
          </a:lstStyle>
          <a:p>
            <a:pPr lvl="0"/>
            <a:r>
              <a:rPr lang="en-US"/>
              <a:t>Chapter › Topic</a:t>
            </a:r>
          </a:p>
        </p:txBody>
      </p:sp>
    </p:spTree>
    <p:extLst>
      <p:ext uri="{BB962C8B-B14F-4D97-AF65-F5344CB8AC3E}">
        <p14:creationId xmlns:p14="http://schemas.microsoft.com/office/powerpoint/2010/main" val="31964906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Contrast End">
    <p:bg>
      <p:bgPr>
        <a:solidFill>
          <a:srgbClr val="FFFFFF"/>
        </a:solidFill>
        <a:effectLst/>
      </p:bgPr>
    </p:bg>
    <p:spTree>
      <p:nvGrpSpPr>
        <p:cNvPr id="1" name=""/>
        <p:cNvGrpSpPr/>
        <p:nvPr/>
      </p:nvGrpSpPr>
      <p:grpSpPr>
        <a:xfrm>
          <a:off x="0" y="0"/>
          <a:ext cx="0" cy="0"/>
          <a:chOff x="0" y="0"/>
          <a:chExt cx="0" cy="0"/>
        </a:xfrm>
      </p:grpSpPr>
      <p:pic>
        <p:nvPicPr>
          <p:cNvPr id="7" name="Background">
            <a:extLst>
              <a:ext uri="{FF2B5EF4-FFF2-40B4-BE49-F238E27FC236}">
                <a16:creationId xmlns:a16="http://schemas.microsoft.com/office/drawing/2014/main" id="{CA123D5B-74B8-F064-78F4-0D9EDB033343}"/>
              </a:ext>
            </a:extLst>
          </p:cNvPr>
          <p:cNvPicPr>
            <a:picLocks noChangeAspect="1"/>
          </p:cNvPicPr>
          <p:nvPr userDrawn="1">
            <p:custDataLst>
              <p:tags r:id="rId1"/>
            </p:custDataLst>
          </p:nvPr>
        </p:nvPicPr>
        <p:blipFill>
          <a:blip r:embed="rId6"/>
          <a:stretch>
            <a:fillRect/>
          </a:stretch>
        </p:blipFill>
        <p:spPr>
          <a:xfrm>
            <a:off x="0" y="0"/>
            <a:ext cx="12192000" cy="6858000"/>
          </a:xfrm>
          <a:prstGeom prst="rect">
            <a:avLst/>
          </a:prstGeom>
        </p:spPr>
      </p:pic>
      <p:pic>
        <p:nvPicPr>
          <p:cNvPr id="4" name="Partnership" hidden="1">
            <a:extLst>
              <a:ext uri="{FF2B5EF4-FFF2-40B4-BE49-F238E27FC236}">
                <a16:creationId xmlns:a16="http://schemas.microsoft.com/office/drawing/2014/main" id="{62BD8777-62CB-D677-D858-25EAEF1734E7}"/>
              </a:ext>
            </a:extLst>
          </p:cNvPr>
          <p:cNvPicPr>
            <a:picLocks noChangeAspect="1"/>
          </p:cNvPicPr>
          <p:nvPr userDrawn="1"/>
        </p:nvPicPr>
        <p:blipFill>
          <a:blip r:embed="rId7">
            <a:extLst>
              <a:ext uri="{96DAC541-7B7A-43D3-8B79-37D633B846F1}">
                <asvg:svgBlip xmlns:asvg="http://schemas.microsoft.com/office/drawing/2016/SVG/main" r:embed="rId8"/>
              </a:ext>
            </a:extLst>
          </a:blip>
          <a:stretch>
            <a:fillRect/>
          </a:stretch>
        </p:blipFill>
        <p:spPr>
          <a:xfrm>
            <a:off x="0" y="0"/>
            <a:ext cx="12192000" cy="6858000"/>
          </a:xfrm>
          <a:prstGeom prst="rect">
            <a:avLst/>
          </a:prstGeom>
        </p:spPr>
      </p:pic>
      <p:graphicFrame>
        <p:nvGraphicFramePr>
          <p:cNvPr id="2" name="Object 1" hidden="1">
            <a:extLst>
              <a:ext uri="{FF2B5EF4-FFF2-40B4-BE49-F238E27FC236}">
                <a16:creationId xmlns:a16="http://schemas.microsoft.com/office/drawing/2014/main" id="{D491B0EE-37B4-4A8C-9C8F-48909747EA09}"/>
              </a:ext>
            </a:extLst>
          </p:cNvPr>
          <p:cNvGraphicFramePr>
            <a:graphicFrameLocks noChangeAspect="1"/>
          </p:cNvGraphicFramePr>
          <p:nvPr userDrawn="1">
            <p:custDataLst>
              <p:tags r:id="rId2"/>
            </p:custDataLst>
            <p:extLst>
              <p:ext uri="{D42A27DB-BD31-4B8C-83A1-F6EECF244321}">
                <p14:modId xmlns:p14="http://schemas.microsoft.com/office/powerpoint/2010/main" val="18422630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9" imgW="344" imgH="344" progId="TCLayout.ActiveDocument.1">
                  <p:embed/>
                </p:oleObj>
              </mc:Choice>
              <mc:Fallback>
                <p:oleObj name="think-cell Slide" r:id="rId9" imgW="344" imgH="344" progId="TCLayout.ActiveDocument.1">
                  <p:embed/>
                  <p:pic>
                    <p:nvPicPr>
                      <p:cNvPr id="2" name="Object 1" hidden="1">
                        <a:extLst>
                          <a:ext uri="{FF2B5EF4-FFF2-40B4-BE49-F238E27FC236}">
                            <a16:creationId xmlns:a16="http://schemas.microsoft.com/office/drawing/2014/main" id="{D491B0EE-37B4-4A8C-9C8F-48909747EA09}"/>
                          </a:ext>
                        </a:extLst>
                      </p:cNvPr>
                      <p:cNvPicPr/>
                      <p:nvPr/>
                    </p:nvPicPr>
                    <p:blipFill>
                      <a:blip r:embed="rId10"/>
                      <a:stretch>
                        <a:fillRect/>
                      </a:stretch>
                    </p:blipFill>
                    <p:spPr>
                      <a:xfrm>
                        <a:off x="1588" y="1588"/>
                        <a:ext cx="1588" cy="1588"/>
                      </a:xfrm>
                      <a:prstGeom prst="rect">
                        <a:avLst/>
                      </a:prstGeom>
                    </p:spPr>
                  </p:pic>
                </p:oleObj>
              </mc:Fallback>
            </mc:AlternateContent>
          </a:graphicData>
        </a:graphic>
      </p:graphicFrame>
      <p:grpSp>
        <p:nvGrpSpPr>
          <p:cNvPr id="13" name="logoimage" hidden="1">
            <a:extLst>
              <a:ext uri="{FF2B5EF4-FFF2-40B4-BE49-F238E27FC236}">
                <a16:creationId xmlns:a16="http://schemas.microsoft.com/office/drawing/2014/main" id="{AD0997EF-FD61-992F-A8FF-31AE0FC310F2}"/>
              </a:ext>
            </a:extLst>
          </p:cNvPr>
          <p:cNvGrpSpPr/>
          <p:nvPr userDrawn="1">
            <p:custDataLst>
              <p:tags r:id="rId3"/>
            </p:custDataLst>
          </p:nvPr>
        </p:nvGrpSpPr>
        <p:grpSpPr>
          <a:xfrm>
            <a:off x="549271" y="481161"/>
            <a:ext cx="1893202" cy="585216"/>
            <a:chOff x="549271" y="481161"/>
            <a:chExt cx="1893202" cy="585216"/>
          </a:xfrm>
        </p:grpSpPr>
        <p:sp>
          <p:nvSpPr>
            <p:cNvPr id="8" name="AutoShape 3" hidden="1">
              <a:extLst>
                <a:ext uri="{FF2B5EF4-FFF2-40B4-BE49-F238E27FC236}">
                  <a16:creationId xmlns:a16="http://schemas.microsoft.com/office/drawing/2014/main" id="{FD120780-E7D0-42EA-AB5A-363335299EBE}"/>
                </a:ext>
              </a:extLst>
            </p:cNvPr>
            <p:cNvSpPr>
              <a:spLocks noChangeAspect="1" noChangeArrowheads="1" noTextEdit="1"/>
            </p:cNvSpPr>
            <p:nvPr userDrawn="1"/>
          </p:nvSpPr>
          <p:spPr bwMode="black">
            <a:xfrm>
              <a:off x="549271" y="481161"/>
              <a:ext cx="1893202" cy="585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endParaRPr>
            </a:p>
          </p:txBody>
        </p:sp>
        <p:sp>
          <p:nvSpPr>
            <p:cNvPr id="9" name="Freeform 5" hidden="1">
              <a:extLst>
                <a:ext uri="{FF2B5EF4-FFF2-40B4-BE49-F238E27FC236}">
                  <a16:creationId xmlns:a16="http://schemas.microsoft.com/office/drawing/2014/main" id="{A9C60168-96E8-4CC3-91EC-B2F7F57959D9}"/>
                </a:ext>
              </a:extLst>
            </p:cNvPr>
            <p:cNvSpPr>
              <a:spLocks noEditPoints="1"/>
            </p:cNvSpPr>
            <p:nvPr userDrawn="1"/>
          </p:nvSpPr>
          <p:spPr bwMode="black">
            <a:xfrm>
              <a:off x="549271" y="481408"/>
              <a:ext cx="1893202" cy="584969"/>
            </a:xfrm>
            <a:custGeom>
              <a:avLst/>
              <a:gdLst>
                <a:gd name="T0" fmla="*/ 4209 w 15155"/>
                <a:gd name="T1" fmla="*/ 2986 h 4678"/>
                <a:gd name="T2" fmla="*/ 3707 w 15155"/>
                <a:gd name="T3" fmla="*/ 2422 h 4678"/>
                <a:gd name="T4" fmla="*/ 3712 w 15155"/>
                <a:gd name="T5" fmla="*/ 2340 h 4678"/>
                <a:gd name="T6" fmla="*/ 4724 w 15155"/>
                <a:gd name="T7" fmla="*/ 4124 h 4678"/>
                <a:gd name="T8" fmla="*/ 3330 w 15155"/>
                <a:gd name="T9" fmla="*/ 3521 h 4678"/>
                <a:gd name="T10" fmla="*/ 5673 w 15155"/>
                <a:gd name="T11" fmla="*/ 3002 h 4678"/>
                <a:gd name="T12" fmla="*/ 6627 w 15155"/>
                <a:gd name="T13" fmla="*/ 2408 h 4678"/>
                <a:gd name="T14" fmla="*/ 6279 w 15155"/>
                <a:gd name="T15" fmla="*/ 4007 h 4678"/>
                <a:gd name="T16" fmla="*/ 10270 w 15155"/>
                <a:gd name="T17" fmla="*/ 3073 h 4678"/>
                <a:gd name="T18" fmla="*/ 10801 w 15155"/>
                <a:gd name="T19" fmla="*/ 4678 h 4678"/>
                <a:gd name="T20" fmla="*/ 11466 w 15155"/>
                <a:gd name="T21" fmla="*/ 3537 h 4678"/>
                <a:gd name="T22" fmla="*/ 10602 w 15155"/>
                <a:gd name="T23" fmla="*/ 3405 h 4678"/>
                <a:gd name="T24" fmla="*/ 14762 w 15155"/>
                <a:gd name="T25" fmla="*/ 3073 h 4678"/>
                <a:gd name="T26" fmla="*/ 14505 w 15155"/>
                <a:gd name="T27" fmla="*/ 2986 h 4678"/>
                <a:gd name="T28" fmla="*/ 14145 w 15155"/>
                <a:gd name="T29" fmla="*/ 4620 h 4678"/>
                <a:gd name="T30" fmla="*/ 15155 w 15155"/>
                <a:gd name="T31" fmla="*/ 2986 h 4678"/>
                <a:gd name="T32" fmla="*/ 10231 w 15155"/>
                <a:gd name="T33" fmla="*/ 4037 h 4678"/>
                <a:gd name="T34" fmla="*/ 9005 w 15155"/>
                <a:gd name="T35" fmla="*/ 2961 h 4678"/>
                <a:gd name="T36" fmla="*/ 8378 w 15155"/>
                <a:gd name="T37" fmla="*/ 3194 h 4678"/>
                <a:gd name="T38" fmla="*/ 8775 w 15155"/>
                <a:gd name="T39" fmla="*/ 4037 h 4678"/>
                <a:gd name="T40" fmla="*/ 9107 w 15155"/>
                <a:gd name="T41" fmla="*/ 3916 h 4678"/>
                <a:gd name="T42" fmla="*/ 9439 w 15155"/>
                <a:gd name="T43" fmla="*/ 4037 h 4678"/>
                <a:gd name="T44" fmla="*/ 9712 w 15155"/>
                <a:gd name="T45" fmla="*/ 4037 h 4678"/>
                <a:gd name="T46" fmla="*/ 7962 w 15155"/>
                <a:gd name="T47" fmla="*/ 3741 h 4678"/>
                <a:gd name="T48" fmla="*/ 7962 w 15155"/>
                <a:gd name="T49" fmla="*/ 3741 h 4678"/>
                <a:gd name="T50" fmla="*/ 12654 w 15155"/>
                <a:gd name="T51" fmla="*/ 2986 h 4678"/>
                <a:gd name="T52" fmla="*/ 12586 w 15155"/>
                <a:gd name="T53" fmla="*/ 4036 h 4678"/>
                <a:gd name="T54" fmla="*/ 11780 w 15155"/>
                <a:gd name="T55" fmla="*/ 3367 h 4678"/>
                <a:gd name="T56" fmla="*/ 11871 w 15155"/>
                <a:gd name="T57" fmla="*/ 4146 h 4678"/>
                <a:gd name="T58" fmla="*/ 13060 w 15155"/>
                <a:gd name="T59" fmla="*/ 3917 h 4678"/>
                <a:gd name="T60" fmla="*/ 13423 w 15155"/>
                <a:gd name="T61" fmla="*/ 4037 h 4678"/>
                <a:gd name="T62" fmla="*/ 12250 w 15155"/>
                <a:gd name="T63" fmla="*/ 3787 h 4678"/>
                <a:gd name="T64" fmla="*/ 12250 w 15155"/>
                <a:gd name="T65" fmla="*/ 3787 h 4678"/>
                <a:gd name="T66" fmla="*/ 8758 w 15155"/>
                <a:gd name="T67" fmla="*/ 1080 h 4678"/>
                <a:gd name="T68" fmla="*/ 8559 w 15155"/>
                <a:gd name="T69" fmla="*/ 1013 h 4678"/>
                <a:gd name="T70" fmla="*/ 9105 w 15155"/>
                <a:gd name="T71" fmla="*/ 2310 h 4678"/>
                <a:gd name="T72" fmla="*/ 9553 w 15155"/>
                <a:gd name="T73" fmla="*/ 626 h 4678"/>
                <a:gd name="T74" fmla="*/ 9293 w 15155"/>
                <a:gd name="T75" fmla="*/ 713 h 4678"/>
                <a:gd name="T76" fmla="*/ 8947 w 15155"/>
                <a:gd name="T77" fmla="*/ 843 h 4678"/>
                <a:gd name="T78" fmla="*/ 5105 w 15155"/>
                <a:gd name="T79" fmla="*/ 349 h 4678"/>
                <a:gd name="T80" fmla="*/ 3793 w 15155"/>
                <a:gd name="T81" fmla="*/ 882 h 4678"/>
                <a:gd name="T82" fmla="*/ 5848 w 15155"/>
                <a:gd name="T83" fmla="*/ 981 h 4678"/>
                <a:gd name="T84" fmla="*/ 6211 w 15155"/>
                <a:gd name="T85" fmla="*/ 1763 h 4678"/>
                <a:gd name="T86" fmla="*/ 6296 w 15155"/>
                <a:gd name="T87" fmla="*/ 601 h 4678"/>
                <a:gd name="T88" fmla="*/ 5638 w 15155"/>
                <a:gd name="T89" fmla="*/ 833 h 4678"/>
                <a:gd name="T90" fmla="*/ 4836 w 15155"/>
                <a:gd name="T91" fmla="*/ 625 h 4678"/>
                <a:gd name="T92" fmla="*/ 4778 w 15155"/>
                <a:gd name="T93" fmla="*/ 1676 h 4678"/>
                <a:gd name="T94" fmla="*/ 4692 w 15155"/>
                <a:gd name="T95" fmla="*/ 0 h 4678"/>
                <a:gd name="T96" fmla="*/ 3614 w 15155"/>
                <a:gd name="T97" fmla="*/ 221 h 4678"/>
                <a:gd name="T98" fmla="*/ 3236 w 15155"/>
                <a:gd name="T99" fmla="*/ 88 h 4678"/>
                <a:gd name="T100" fmla="*/ 3836 w 15155"/>
                <a:gd name="T101" fmla="*/ 1763 h 4678"/>
                <a:gd name="T102" fmla="*/ 7219 w 15155"/>
                <a:gd name="T103" fmla="*/ 683 h 4678"/>
                <a:gd name="T104" fmla="*/ 7226 w 15155"/>
                <a:gd name="T105" fmla="*/ 598 h 4678"/>
                <a:gd name="T106" fmla="*/ 6952 w 15155"/>
                <a:gd name="T107" fmla="*/ 1361 h 4678"/>
                <a:gd name="T108" fmla="*/ 7720 w 15155"/>
                <a:gd name="T109" fmla="*/ 1446 h 4678"/>
                <a:gd name="T110" fmla="*/ 3049 w 15155"/>
                <a:gd name="T111" fmla="*/ 753 h 4678"/>
                <a:gd name="T112" fmla="*/ 2703 w 15155"/>
                <a:gd name="T113" fmla="*/ 1584 h 4678"/>
                <a:gd name="T114" fmla="*/ 87 w 15155"/>
                <a:gd name="T115" fmla="*/ 88 h 4678"/>
                <a:gd name="T116" fmla="*/ 549 w 15155"/>
                <a:gd name="T117" fmla="*/ 1763 h 4678"/>
                <a:gd name="T118" fmla="*/ 1609 w 15155"/>
                <a:gd name="T119" fmla="*/ 259 h 4678"/>
                <a:gd name="T120" fmla="*/ 2069 w 15155"/>
                <a:gd name="T121" fmla="*/ 1676 h 4678"/>
                <a:gd name="T122" fmla="*/ 2070 w 15155"/>
                <a:gd name="T123" fmla="*/ 0 h 4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155" h="4678">
                  <a:moveTo>
                    <a:pt x="4451" y="3751"/>
                  </a:moveTo>
                  <a:cubicBezTo>
                    <a:pt x="4549" y="3607"/>
                    <a:pt x="4604" y="3438"/>
                    <a:pt x="4609" y="3264"/>
                  </a:cubicBezTo>
                  <a:cubicBezTo>
                    <a:pt x="4611" y="3211"/>
                    <a:pt x="4732" y="3072"/>
                    <a:pt x="4766" y="3072"/>
                  </a:cubicBezTo>
                  <a:cubicBezTo>
                    <a:pt x="4834" y="3072"/>
                    <a:pt x="4834" y="3072"/>
                    <a:pt x="4834" y="3072"/>
                  </a:cubicBezTo>
                  <a:cubicBezTo>
                    <a:pt x="4834" y="2986"/>
                    <a:pt x="4834" y="2986"/>
                    <a:pt x="4834" y="2986"/>
                  </a:cubicBezTo>
                  <a:cubicBezTo>
                    <a:pt x="4209" y="2986"/>
                    <a:pt x="4209" y="2986"/>
                    <a:pt x="4209" y="2986"/>
                  </a:cubicBezTo>
                  <a:cubicBezTo>
                    <a:pt x="4209" y="3073"/>
                    <a:pt x="4209" y="3073"/>
                    <a:pt x="4209" y="3073"/>
                  </a:cubicBezTo>
                  <a:cubicBezTo>
                    <a:pt x="4380" y="3078"/>
                    <a:pt x="4487" y="3175"/>
                    <a:pt x="4487" y="3337"/>
                  </a:cubicBezTo>
                  <a:cubicBezTo>
                    <a:pt x="4487" y="3482"/>
                    <a:pt x="4463" y="3591"/>
                    <a:pt x="4395" y="3702"/>
                  </a:cubicBezTo>
                  <a:cubicBezTo>
                    <a:pt x="4155" y="3489"/>
                    <a:pt x="3882" y="3230"/>
                    <a:pt x="3654" y="2986"/>
                  </a:cubicBezTo>
                  <a:cubicBezTo>
                    <a:pt x="3501" y="2928"/>
                    <a:pt x="3404" y="2814"/>
                    <a:pt x="3404" y="2673"/>
                  </a:cubicBezTo>
                  <a:cubicBezTo>
                    <a:pt x="3404" y="2514"/>
                    <a:pt x="3518" y="2422"/>
                    <a:pt x="3707" y="2422"/>
                  </a:cubicBezTo>
                  <a:cubicBezTo>
                    <a:pt x="3942" y="2422"/>
                    <a:pt x="4116" y="2659"/>
                    <a:pt x="4116" y="2777"/>
                  </a:cubicBezTo>
                  <a:cubicBezTo>
                    <a:pt x="4191" y="2777"/>
                    <a:pt x="4191" y="2777"/>
                    <a:pt x="4191" y="2777"/>
                  </a:cubicBezTo>
                  <a:cubicBezTo>
                    <a:pt x="4191" y="2362"/>
                    <a:pt x="4191" y="2362"/>
                    <a:pt x="4191" y="2362"/>
                  </a:cubicBezTo>
                  <a:cubicBezTo>
                    <a:pt x="4116" y="2362"/>
                    <a:pt x="4116" y="2362"/>
                    <a:pt x="4116" y="2362"/>
                  </a:cubicBezTo>
                  <a:cubicBezTo>
                    <a:pt x="4097" y="2391"/>
                    <a:pt x="4074" y="2393"/>
                    <a:pt x="4034" y="2393"/>
                  </a:cubicBezTo>
                  <a:cubicBezTo>
                    <a:pt x="3959" y="2393"/>
                    <a:pt x="3874" y="2340"/>
                    <a:pt x="3712" y="2340"/>
                  </a:cubicBezTo>
                  <a:cubicBezTo>
                    <a:pt x="3453" y="2340"/>
                    <a:pt x="3288" y="2480"/>
                    <a:pt x="3288" y="2732"/>
                  </a:cubicBezTo>
                  <a:cubicBezTo>
                    <a:pt x="3288" y="2887"/>
                    <a:pt x="3346" y="2991"/>
                    <a:pt x="3431" y="3100"/>
                  </a:cubicBezTo>
                  <a:cubicBezTo>
                    <a:pt x="3253" y="3219"/>
                    <a:pt x="3146" y="3420"/>
                    <a:pt x="3148" y="3634"/>
                  </a:cubicBezTo>
                  <a:cubicBezTo>
                    <a:pt x="3148" y="3944"/>
                    <a:pt x="3421" y="4155"/>
                    <a:pt x="3707" y="4155"/>
                  </a:cubicBezTo>
                  <a:cubicBezTo>
                    <a:pt x="3966" y="4155"/>
                    <a:pt x="4145" y="4080"/>
                    <a:pt x="4286" y="3944"/>
                  </a:cubicBezTo>
                  <a:cubicBezTo>
                    <a:pt x="4431" y="4078"/>
                    <a:pt x="4552" y="4124"/>
                    <a:pt x="4724" y="4124"/>
                  </a:cubicBezTo>
                  <a:cubicBezTo>
                    <a:pt x="4913" y="4124"/>
                    <a:pt x="4913" y="4124"/>
                    <a:pt x="4913" y="4124"/>
                  </a:cubicBezTo>
                  <a:cubicBezTo>
                    <a:pt x="4913" y="4036"/>
                    <a:pt x="4913" y="4036"/>
                    <a:pt x="4913" y="4036"/>
                  </a:cubicBezTo>
                  <a:cubicBezTo>
                    <a:pt x="4809" y="4036"/>
                    <a:pt x="4809" y="4036"/>
                    <a:pt x="4809" y="4036"/>
                  </a:cubicBezTo>
                  <a:cubicBezTo>
                    <a:pt x="4685" y="3947"/>
                    <a:pt x="4565" y="3852"/>
                    <a:pt x="4451" y="3751"/>
                  </a:cubicBezTo>
                  <a:close/>
                  <a:moveTo>
                    <a:pt x="3851" y="4015"/>
                  </a:moveTo>
                  <a:cubicBezTo>
                    <a:pt x="3599" y="4015"/>
                    <a:pt x="3330" y="3772"/>
                    <a:pt x="3330" y="3521"/>
                  </a:cubicBezTo>
                  <a:cubicBezTo>
                    <a:pt x="3330" y="3339"/>
                    <a:pt x="3378" y="3243"/>
                    <a:pt x="3470" y="3148"/>
                  </a:cubicBezTo>
                  <a:cubicBezTo>
                    <a:pt x="3707" y="3414"/>
                    <a:pt x="3962" y="3664"/>
                    <a:pt x="4233" y="3896"/>
                  </a:cubicBezTo>
                  <a:cubicBezTo>
                    <a:pt x="4134" y="3971"/>
                    <a:pt x="4008" y="4015"/>
                    <a:pt x="3851" y="4015"/>
                  </a:cubicBezTo>
                  <a:close/>
                  <a:moveTo>
                    <a:pt x="6279" y="4007"/>
                  </a:moveTo>
                  <a:cubicBezTo>
                    <a:pt x="5920" y="4007"/>
                    <a:pt x="5707" y="3758"/>
                    <a:pt x="5678" y="3450"/>
                  </a:cubicBezTo>
                  <a:cubicBezTo>
                    <a:pt x="5664" y="3301"/>
                    <a:pt x="5663" y="3151"/>
                    <a:pt x="5673" y="3002"/>
                  </a:cubicBezTo>
                  <a:cubicBezTo>
                    <a:pt x="5705" y="2605"/>
                    <a:pt x="5887" y="2435"/>
                    <a:pt x="6192" y="2435"/>
                  </a:cubicBezTo>
                  <a:cubicBezTo>
                    <a:pt x="6523" y="2435"/>
                    <a:pt x="6726" y="2803"/>
                    <a:pt x="6726" y="2985"/>
                  </a:cubicBezTo>
                  <a:cubicBezTo>
                    <a:pt x="6801" y="2985"/>
                    <a:pt x="6801" y="2985"/>
                    <a:pt x="6801" y="2985"/>
                  </a:cubicBezTo>
                  <a:cubicBezTo>
                    <a:pt x="6801" y="2362"/>
                    <a:pt x="6801" y="2362"/>
                    <a:pt x="6801" y="2362"/>
                  </a:cubicBezTo>
                  <a:cubicBezTo>
                    <a:pt x="6736" y="2362"/>
                    <a:pt x="6736" y="2362"/>
                    <a:pt x="6736" y="2362"/>
                  </a:cubicBezTo>
                  <a:cubicBezTo>
                    <a:pt x="6709" y="2393"/>
                    <a:pt x="6683" y="2408"/>
                    <a:pt x="6627" y="2408"/>
                  </a:cubicBezTo>
                  <a:cubicBezTo>
                    <a:pt x="6489" y="2408"/>
                    <a:pt x="6370" y="2330"/>
                    <a:pt x="6181" y="2330"/>
                  </a:cubicBezTo>
                  <a:cubicBezTo>
                    <a:pt x="5687" y="2330"/>
                    <a:pt x="5392" y="2732"/>
                    <a:pt x="5392" y="3236"/>
                  </a:cubicBezTo>
                  <a:cubicBezTo>
                    <a:pt x="5392" y="3740"/>
                    <a:pt x="5719" y="4156"/>
                    <a:pt x="6225" y="4156"/>
                  </a:cubicBezTo>
                  <a:cubicBezTo>
                    <a:pt x="6577" y="4156"/>
                    <a:pt x="6824" y="3967"/>
                    <a:pt x="6937" y="3652"/>
                  </a:cubicBezTo>
                  <a:cubicBezTo>
                    <a:pt x="6845" y="3652"/>
                    <a:pt x="6845" y="3652"/>
                    <a:pt x="6845" y="3652"/>
                  </a:cubicBezTo>
                  <a:cubicBezTo>
                    <a:pt x="6731" y="3884"/>
                    <a:pt x="6583" y="4007"/>
                    <a:pt x="6279" y="4007"/>
                  </a:cubicBezTo>
                  <a:close/>
                  <a:moveTo>
                    <a:pt x="11018" y="2957"/>
                  </a:moveTo>
                  <a:cubicBezTo>
                    <a:pt x="10830" y="2957"/>
                    <a:pt x="10704" y="3037"/>
                    <a:pt x="10605" y="3221"/>
                  </a:cubicBezTo>
                  <a:cubicBezTo>
                    <a:pt x="10566" y="2986"/>
                    <a:pt x="10566" y="2986"/>
                    <a:pt x="10566" y="2986"/>
                  </a:cubicBezTo>
                  <a:cubicBezTo>
                    <a:pt x="10195" y="2986"/>
                    <a:pt x="10195" y="2986"/>
                    <a:pt x="10195" y="2986"/>
                  </a:cubicBezTo>
                  <a:cubicBezTo>
                    <a:pt x="10195" y="3073"/>
                    <a:pt x="10195" y="3073"/>
                    <a:pt x="10195" y="3073"/>
                  </a:cubicBezTo>
                  <a:cubicBezTo>
                    <a:pt x="10270" y="3073"/>
                    <a:pt x="10270" y="3073"/>
                    <a:pt x="10270" y="3073"/>
                  </a:cubicBezTo>
                  <a:cubicBezTo>
                    <a:pt x="10304" y="3073"/>
                    <a:pt x="10391" y="3158"/>
                    <a:pt x="10391" y="3194"/>
                  </a:cubicBezTo>
                  <a:cubicBezTo>
                    <a:pt x="10391" y="4470"/>
                    <a:pt x="10391" y="4470"/>
                    <a:pt x="10391" y="4470"/>
                  </a:cubicBezTo>
                  <a:cubicBezTo>
                    <a:pt x="10391" y="4508"/>
                    <a:pt x="10304" y="4591"/>
                    <a:pt x="10270" y="4591"/>
                  </a:cubicBezTo>
                  <a:cubicBezTo>
                    <a:pt x="10195" y="4591"/>
                    <a:pt x="10195" y="4591"/>
                    <a:pt x="10195" y="4591"/>
                  </a:cubicBezTo>
                  <a:cubicBezTo>
                    <a:pt x="10195" y="4678"/>
                    <a:pt x="10195" y="4678"/>
                    <a:pt x="10195" y="4678"/>
                  </a:cubicBezTo>
                  <a:cubicBezTo>
                    <a:pt x="10801" y="4678"/>
                    <a:pt x="10801" y="4678"/>
                    <a:pt x="10801" y="4678"/>
                  </a:cubicBezTo>
                  <a:cubicBezTo>
                    <a:pt x="10801" y="4591"/>
                    <a:pt x="10801" y="4591"/>
                    <a:pt x="10801" y="4591"/>
                  </a:cubicBezTo>
                  <a:cubicBezTo>
                    <a:pt x="10726" y="4591"/>
                    <a:pt x="10726" y="4591"/>
                    <a:pt x="10726" y="4591"/>
                  </a:cubicBezTo>
                  <a:cubicBezTo>
                    <a:pt x="10694" y="4591"/>
                    <a:pt x="10605" y="4508"/>
                    <a:pt x="10605" y="4470"/>
                  </a:cubicBezTo>
                  <a:cubicBezTo>
                    <a:pt x="10605" y="3922"/>
                    <a:pt x="10605" y="3922"/>
                    <a:pt x="10605" y="3922"/>
                  </a:cubicBezTo>
                  <a:cubicBezTo>
                    <a:pt x="10687" y="4070"/>
                    <a:pt x="10793" y="4147"/>
                    <a:pt x="10994" y="4147"/>
                  </a:cubicBezTo>
                  <a:cubicBezTo>
                    <a:pt x="11272" y="4147"/>
                    <a:pt x="11466" y="3888"/>
                    <a:pt x="11466" y="3537"/>
                  </a:cubicBezTo>
                  <a:cubicBezTo>
                    <a:pt x="11466" y="3186"/>
                    <a:pt x="11297" y="2957"/>
                    <a:pt x="11018" y="2957"/>
                  </a:cubicBezTo>
                  <a:close/>
                  <a:moveTo>
                    <a:pt x="11246" y="3722"/>
                  </a:moveTo>
                  <a:cubicBezTo>
                    <a:pt x="11222" y="3903"/>
                    <a:pt x="11130" y="4027"/>
                    <a:pt x="10934" y="4027"/>
                  </a:cubicBezTo>
                  <a:cubicBezTo>
                    <a:pt x="10753" y="4029"/>
                    <a:pt x="10604" y="3884"/>
                    <a:pt x="10602" y="3703"/>
                  </a:cubicBezTo>
                  <a:cubicBezTo>
                    <a:pt x="10602" y="3701"/>
                    <a:pt x="10602" y="3698"/>
                    <a:pt x="10602" y="3695"/>
                  </a:cubicBezTo>
                  <a:cubicBezTo>
                    <a:pt x="10602" y="3405"/>
                    <a:pt x="10602" y="3405"/>
                    <a:pt x="10602" y="3405"/>
                  </a:cubicBezTo>
                  <a:cubicBezTo>
                    <a:pt x="10658" y="3225"/>
                    <a:pt x="10767" y="3092"/>
                    <a:pt x="10961" y="3092"/>
                  </a:cubicBezTo>
                  <a:cubicBezTo>
                    <a:pt x="11125" y="3092"/>
                    <a:pt x="11224" y="3208"/>
                    <a:pt x="11249" y="3390"/>
                  </a:cubicBezTo>
                  <a:cubicBezTo>
                    <a:pt x="11262" y="3500"/>
                    <a:pt x="11261" y="3612"/>
                    <a:pt x="11246" y="3722"/>
                  </a:cubicBezTo>
                  <a:close/>
                  <a:moveTo>
                    <a:pt x="14693" y="2986"/>
                  </a:moveTo>
                  <a:cubicBezTo>
                    <a:pt x="14693" y="3073"/>
                    <a:pt x="14693" y="3073"/>
                    <a:pt x="14693" y="3073"/>
                  </a:cubicBezTo>
                  <a:cubicBezTo>
                    <a:pt x="14762" y="3073"/>
                    <a:pt x="14762" y="3073"/>
                    <a:pt x="14762" y="3073"/>
                  </a:cubicBezTo>
                  <a:cubicBezTo>
                    <a:pt x="14794" y="3073"/>
                    <a:pt x="14864" y="3153"/>
                    <a:pt x="14862" y="3199"/>
                  </a:cubicBezTo>
                  <a:cubicBezTo>
                    <a:pt x="14610" y="3758"/>
                    <a:pt x="14610" y="3758"/>
                    <a:pt x="14610" y="3758"/>
                  </a:cubicBezTo>
                  <a:cubicBezTo>
                    <a:pt x="14335" y="3196"/>
                    <a:pt x="14335" y="3196"/>
                    <a:pt x="14335" y="3196"/>
                  </a:cubicBezTo>
                  <a:cubicBezTo>
                    <a:pt x="14335" y="3154"/>
                    <a:pt x="14403" y="3073"/>
                    <a:pt x="14434" y="3073"/>
                  </a:cubicBezTo>
                  <a:cubicBezTo>
                    <a:pt x="14505" y="3073"/>
                    <a:pt x="14505" y="3073"/>
                    <a:pt x="14505" y="3073"/>
                  </a:cubicBezTo>
                  <a:cubicBezTo>
                    <a:pt x="14505" y="2986"/>
                    <a:pt x="14505" y="2986"/>
                    <a:pt x="14505" y="2986"/>
                  </a:cubicBezTo>
                  <a:cubicBezTo>
                    <a:pt x="13889" y="2986"/>
                    <a:pt x="13889" y="2986"/>
                    <a:pt x="13889" y="2986"/>
                  </a:cubicBezTo>
                  <a:cubicBezTo>
                    <a:pt x="13889" y="3073"/>
                    <a:pt x="13889" y="3073"/>
                    <a:pt x="13889" y="3073"/>
                  </a:cubicBezTo>
                  <a:cubicBezTo>
                    <a:pt x="13940" y="3073"/>
                    <a:pt x="13940" y="3073"/>
                    <a:pt x="13940" y="3073"/>
                  </a:cubicBezTo>
                  <a:cubicBezTo>
                    <a:pt x="13969" y="3073"/>
                    <a:pt x="14068" y="3167"/>
                    <a:pt x="14087" y="3204"/>
                  </a:cubicBezTo>
                  <a:cubicBezTo>
                    <a:pt x="14489" y="3995"/>
                    <a:pt x="14489" y="3995"/>
                    <a:pt x="14489" y="3995"/>
                  </a:cubicBezTo>
                  <a:cubicBezTo>
                    <a:pt x="14145" y="4620"/>
                    <a:pt x="14145" y="4620"/>
                    <a:pt x="14145" y="4620"/>
                  </a:cubicBezTo>
                  <a:cubicBezTo>
                    <a:pt x="14245" y="4671"/>
                    <a:pt x="14245" y="4671"/>
                    <a:pt x="14245" y="4671"/>
                  </a:cubicBezTo>
                  <a:cubicBezTo>
                    <a:pt x="14584" y="4030"/>
                    <a:pt x="14584" y="4030"/>
                    <a:pt x="14584" y="4030"/>
                  </a:cubicBezTo>
                  <a:cubicBezTo>
                    <a:pt x="14968" y="3199"/>
                    <a:pt x="14968" y="3199"/>
                    <a:pt x="14968" y="3199"/>
                  </a:cubicBezTo>
                  <a:cubicBezTo>
                    <a:pt x="14993" y="3161"/>
                    <a:pt x="15075" y="3073"/>
                    <a:pt x="15102" y="3073"/>
                  </a:cubicBezTo>
                  <a:cubicBezTo>
                    <a:pt x="15155" y="3073"/>
                    <a:pt x="15155" y="3073"/>
                    <a:pt x="15155" y="3073"/>
                  </a:cubicBezTo>
                  <a:cubicBezTo>
                    <a:pt x="15155" y="2986"/>
                    <a:pt x="15155" y="2986"/>
                    <a:pt x="15155" y="2986"/>
                  </a:cubicBezTo>
                  <a:lnTo>
                    <a:pt x="14693" y="2986"/>
                  </a:lnTo>
                  <a:close/>
                  <a:moveTo>
                    <a:pt x="9712" y="4037"/>
                  </a:moveTo>
                  <a:cubicBezTo>
                    <a:pt x="9647" y="4037"/>
                    <a:pt x="9647" y="4037"/>
                    <a:pt x="9647" y="4037"/>
                  </a:cubicBezTo>
                  <a:cubicBezTo>
                    <a:pt x="9647" y="4124"/>
                    <a:pt x="9647" y="4124"/>
                    <a:pt x="9647" y="4124"/>
                  </a:cubicBezTo>
                  <a:cubicBezTo>
                    <a:pt x="10231" y="4124"/>
                    <a:pt x="10231" y="4124"/>
                    <a:pt x="10231" y="4124"/>
                  </a:cubicBezTo>
                  <a:cubicBezTo>
                    <a:pt x="10231" y="4037"/>
                    <a:pt x="10231" y="4037"/>
                    <a:pt x="10231" y="4037"/>
                  </a:cubicBezTo>
                  <a:cubicBezTo>
                    <a:pt x="10165" y="4037"/>
                    <a:pt x="10165" y="4037"/>
                    <a:pt x="10165" y="4037"/>
                  </a:cubicBezTo>
                  <a:cubicBezTo>
                    <a:pt x="10131" y="4037"/>
                    <a:pt x="10044" y="3954"/>
                    <a:pt x="10044" y="3916"/>
                  </a:cubicBezTo>
                  <a:cubicBezTo>
                    <a:pt x="10044" y="3288"/>
                    <a:pt x="10044" y="3288"/>
                    <a:pt x="10044" y="3288"/>
                  </a:cubicBezTo>
                  <a:cubicBezTo>
                    <a:pt x="10044" y="3080"/>
                    <a:pt x="9904" y="2964"/>
                    <a:pt x="9732" y="2964"/>
                  </a:cubicBezTo>
                  <a:cubicBezTo>
                    <a:pt x="9538" y="2964"/>
                    <a:pt x="9448" y="3066"/>
                    <a:pt x="9308" y="3204"/>
                  </a:cubicBezTo>
                  <a:cubicBezTo>
                    <a:pt x="9287" y="3044"/>
                    <a:pt x="9158" y="2961"/>
                    <a:pt x="9005" y="2961"/>
                  </a:cubicBezTo>
                  <a:cubicBezTo>
                    <a:pt x="8804" y="2961"/>
                    <a:pt x="8720" y="3068"/>
                    <a:pt x="8589" y="3206"/>
                  </a:cubicBezTo>
                  <a:cubicBezTo>
                    <a:pt x="8544" y="2986"/>
                    <a:pt x="8544" y="2986"/>
                    <a:pt x="8544" y="2986"/>
                  </a:cubicBezTo>
                  <a:cubicBezTo>
                    <a:pt x="8192" y="2986"/>
                    <a:pt x="8192" y="2986"/>
                    <a:pt x="8192" y="2986"/>
                  </a:cubicBezTo>
                  <a:cubicBezTo>
                    <a:pt x="8192" y="3073"/>
                    <a:pt x="8192" y="3073"/>
                    <a:pt x="8192" y="3073"/>
                  </a:cubicBezTo>
                  <a:cubicBezTo>
                    <a:pt x="8257" y="3073"/>
                    <a:pt x="8257" y="3073"/>
                    <a:pt x="8257" y="3073"/>
                  </a:cubicBezTo>
                  <a:cubicBezTo>
                    <a:pt x="8291" y="3073"/>
                    <a:pt x="8378" y="3158"/>
                    <a:pt x="8378" y="3194"/>
                  </a:cubicBezTo>
                  <a:cubicBezTo>
                    <a:pt x="8378" y="3916"/>
                    <a:pt x="8378" y="3916"/>
                    <a:pt x="8378" y="3916"/>
                  </a:cubicBezTo>
                  <a:cubicBezTo>
                    <a:pt x="8378" y="3954"/>
                    <a:pt x="8291" y="4037"/>
                    <a:pt x="8257" y="4037"/>
                  </a:cubicBezTo>
                  <a:cubicBezTo>
                    <a:pt x="8192" y="4037"/>
                    <a:pt x="8192" y="4037"/>
                    <a:pt x="8192" y="4037"/>
                  </a:cubicBezTo>
                  <a:cubicBezTo>
                    <a:pt x="8192" y="4124"/>
                    <a:pt x="8192" y="4124"/>
                    <a:pt x="8192" y="4124"/>
                  </a:cubicBezTo>
                  <a:cubicBezTo>
                    <a:pt x="8775" y="4124"/>
                    <a:pt x="8775" y="4124"/>
                    <a:pt x="8775" y="4124"/>
                  </a:cubicBezTo>
                  <a:cubicBezTo>
                    <a:pt x="8775" y="4037"/>
                    <a:pt x="8775" y="4037"/>
                    <a:pt x="8775" y="4037"/>
                  </a:cubicBezTo>
                  <a:cubicBezTo>
                    <a:pt x="8710" y="4037"/>
                    <a:pt x="8710" y="4037"/>
                    <a:pt x="8710" y="4037"/>
                  </a:cubicBezTo>
                  <a:cubicBezTo>
                    <a:pt x="8676" y="4037"/>
                    <a:pt x="8589" y="3954"/>
                    <a:pt x="8589" y="3916"/>
                  </a:cubicBezTo>
                  <a:cubicBezTo>
                    <a:pt x="8589" y="3330"/>
                    <a:pt x="8589" y="3330"/>
                    <a:pt x="8589" y="3330"/>
                  </a:cubicBezTo>
                  <a:cubicBezTo>
                    <a:pt x="8589" y="3252"/>
                    <a:pt x="8775" y="3099"/>
                    <a:pt x="8925" y="3099"/>
                  </a:cubicBezTo>
                  <a:cubicBezTo>
                    <a:pt x="9049" y="3099"/>
                    <a:pt x="9107" y="3177"/>
                    <a:pt x="9107" y="3288"/>
                  </a:cubicBezTo>
                  <a:cubicBezTo>
                    <a:pt x="9107" y="3916"/>
                    <a:pt x="9107" y="3916"/>
                    <a:pt x="9107" y="3916"/>
                  </a:cubicBezTo>
                  <a:cubicBezTo>
                    <a:pt x="9107" y="3954"/>
                    <a:pt x="9020" y="4037"/>
                    <a:pt x="8986" y="4037"/>
                  </a:cubicBezTo>
                  <a:cubicBezTo>
                    <a:pt x="8921" y="4037"/>
                    <a:pt x="8921" y="4037"/>
                    <a:pt x="8921" y="4037"/>
                  </a:cubicBezTo>
                  <a:cubicBezTo>
                    <a:pt x="8921" y="4124"/>
                    <a:pt x="8921" y="4124"/>
                    <a:pt x="8921" y="4124"/>
                  </a:cubicBezTo>
                  <a:cubicBezTo>
                    <a:pt x="9504" y="4124"/>
                    <a:pt x="9504" y="4124"/>
                    <a:pt x="9504" y="4124"/>
                  </a:cubicBezTo>
                  <a:cubicBezTo>
                    <a:pt x="9504" y="4037"/>
                    <a:pt x="9504" y="4037"/>
                    <a:pt x="9504" y="4037"/>
                  </a:cubicBezTo>
                  <a:cubicBezTo>
                    <a:pt x="9439" y="4037"/>
                    <a:pt x="9439" y="4037"/>
                    <a:pt x="9439" y="4037"/>
                  </a:cubicBezTo>
                  <a:cubicBezTo>
                    <a:pt x="9405" y="4037"/>
                    <a:pt x="9318" y="3954"/>
                    <a:pt x="9318" y="3916"/>
                  </a:cubicBezTo>
                  <a:cubicBezTo>
                    <a:pt x="9318" y="3323"/>
                    <a:pt x="9318" y="3323"/>
                    <a:pt x="9318" y="3323"/>
                  </a:cubicBezTo>
                  <a:cubicBezTo>
                    <a:pt x="9318" y="3246"/>
                    <a:pt x="9504" y="3101"/>
                    <a:pt x="9654" y="3101"/>
                  </a:cubicBezTo>
                  <a:cubicBezTo>
                    <a:pt x="9778" y="3101"/>
                    <a:pt x="9833" y="3178"/>
                    <a:pt x="9833" y="3289"/>
                  </a:cubicBezTo>
                  <a:cubicBezTo>
                    <a:pt x="9833" y="3917"/>
                    <a:pt x="9833" y="3917"/>
                    <a:pt x="9833" y="3917"/>
                  </a:cubicBezTo>
                  <a:cubicBezTo>
                    <a:pt x="9833" y="3954"/>
                    <a:pt x="9746" y="4037"/>
                    <a:pt x="9712" y="4037"/>
                  </a:cubicBezTo>
                  <a:close/>
                  <a:moveTo>
                    <a:pt x="7623" y="2957"/>
                  </a:moveTo>
                  <a:cubicBezTo>
                    <a:pt x="7320" y="2957"/>
                    <a:pt x="7051" y="3184"/>
                    <a:pt x="7051" y="3555"/>
                  </a:cubicBezTo>
                  <a:cubicBezTo>
                    <a:pt x="7051" y="3926"/>
                    <a:pt x="7320" y="4156"/>
                    <a:pt x="7623" y="4156"/>
                  </a:cubicBezTo>
                  <a:cubicBezTo>
                    <a:pt x="7925" y="4156"/>
                    <a:pt x="8192" y="3926"/>
                    <a:pt x="8192" y="3555"/>
                  </a:cubicBezTo>
                  <a:cubicBezTo>
                    <a:pt x="8192" y="3185"/>
                    <a:pt x="7925" y="2957"/>
                    <a:pt x="7623" y="2957"/>
                  </a:cubicBezTo>
                  <a:close/>
                  <a:moveTo>
                    <a:pt x="7962" y="3741"/>
                  </a:moveTo>
                  <a:cubicBezTo>
                    <a:pt x="7940" y="3920"/>
                    <a:pt x="7841" y="4044"/>
                    <a:pt x="7625" y="4044"/>
                  </a:cubicBezTo>
                  <a:cubicBezTo>
                    <a:pt x="7415" y="4044"/>
                    <a:pt x="7315" y="3916"/>
                    <a:pt x="7289" y="3739"/>
                  </a:cubicBezTo>
                  <a:cubicBezTo>
                    <a:pt x="7272" y="3613"/>
                    <a:pt x="7272" y="3485"/>
                    <a:pt x="7289" y="3359"/>
                  </a:cubicBezTo>
                  <a:cubicBezTo>
                    <a:pt x="7315" y="3177"/>
                    <a:pt x="7420" y="3056"/>
                    <a:pt x="7625" y="3056"/>
                  </a:cubicBezTo>
                  <a:cubicBezTo>
                    <a:pt x="7839" y="3056"/>
                    <a:pt x="7940" y="3177"/>
                    <a:pt x="7962" y="3361"/>
                  </a:cubicBezTo>
                  <a:cubicBezTo>
                    <a:pt x="7976" y="3487"/>
                    <a:pt x="7976" y="3615"/>
                    <a:pt x="7962" y="3741"/>
                  </a:cubicBezTo>
                  <a:close/>
                  <a:moveTo>
                    <a:pt x="13826" y="3916"/>
                  </a:moveTo>
                  <a:cubicBezTo>
                    <a:pt x="13826" y="3288"/>
                    <a:pt x="13826" y="3288"/>
                    <a:pt x="13826" y="3288"/>
                  </a:cubicBezTo>
                  <a:cubicBezTo>
                    <a:pt x="13826" y="3092"/>
                    <a:pt x="13685" y="2961"/>
                    <a:pt x="13509" y="2961"/>
                  </a:cubicBezTo>
                  <a:cubicBezTo>
                    <a:pt x="13303" y="2961"/>
                    <a:pt x="13196" y="3080"/>
                    <a:pt x="13058" y="3221"/>
                  </a:cubicBezTo>
                  <a:cubicBezTo>
                    <a:pt x="13016" y="2986"/>
                    <a:pt x="13016" y="2986"/>
                    <a:pt x="13016" y="2986"/>
                  </a:cubicBezTo>
                  <a:cubicBezTo>
                    <a:pt x="12654" y="2986"/>
                    <a:pt x="12654" y="2986"/>
                    <a:pt x="12654" y="2986"/>
                  </a:cubicBezTo>
                  <a:cubicBezTo>
                    <a:pt x="12654" y="3073"/>
                    <a:pt x="12654" y="3073"/>
                    <a:pt x="12654" y="3073"/>
                  </a:cubicBezTo>
                  <a:cubicBezTo>
                    <a:pt x="12724" y="3073"/>
                    <a:pt x="12724" y="3073"/>
                    <a:pt x="12724" y="3073"/>
                  </a:cubicBezTo>
                  <a:cubicBezTo>
                    <a:pt x="12758" y="3073"/>
                    <a:pt x="12850" y="3158"/>
                    <a:pt x="12850" y="3194"/>
                  </a:cubicBezTo>
                  <a:cubicBezTo>
                    <a:pt x="12850" y="3915"/>
                    <a:pt x="12850" y="3915"/>
                    <a:pt x="12850" y="3915"/>
                  </a:cubicBezTo>
                  <a:cubicBezTo>
                    <a:pt x="12850" y="3954"/>
                    <a:pt x="12758" y="4036"/>
                    <a:pt x="12724" y="4036"/>
                  </a:cubicBezTo>
                  <a:cubicBezTo>
                    <a:pt x="12586" y="4036"/>
                    <a:pt x="12586" y="4036"/>
                    <a:pt x="12586" y="4036"/>
                  </a:cubicBezTo>
                  <a:cubicBezTo>
                    <a:pt x="12555" y="4036"/>
                    <a:pt x="12460" y="3954"/>
                    <a:pt x="12460" y="3915"/>
                  </a:cubicBezTo>
                  <a:cubicBezTo>
                    <a:pt x="12460" y="3302"/>
                    <a:pt x="12460" y="3302"/>
                    <a:pt x="12460" y="3302"/>
                  </a:cubicBezTo>
                  <a:cubicBezTo>
                    <a:pt x="12460" y="3077"/>
                    <a:pt x="12267" y="2956"/>
                    <a:pt x="12020" y="2956"/>
                  </a:cubicBezTo>
                  <a:cubicBezTo>
                    <a:pt x="11787" y="2956"/>
                    <a:pt x="11639" y="3041"/>
                    <a:pt x="11545" y="3138"/>
                  </a:cubicBezTo>
                  <a:cubicBezTo>
                    <a:pt x="11698" y="3367"/>
                    <a:pt x="11698" y="3367"/>
                    <a:pt x="11698" y="3367"/>
                  </a:cubicBezTo>
                  <a:cubicBezTo>
                    <a:pt x="11780" y="3367"/>
                    <a:pt x="11780" y="3367"/>
                    <a:pt x="11780" y="3367"/>
                  </a:cubicBezTo>
                  <a:cubicBezTo>
                    <a:pt x="11695" y="3171"/>
                    <a:pt x="11773" y="3041"/>
                    <a:pt x="11969" y="3041"/>
                  </a:cubicBezTo>
                  <a:cubicBezTo>
                    <a:pt x="12175" y="3041"/>
                    <a:pt x="12252" y="3138"/>
                    <a:pt x="12250" y="3300"/>
                  </a:cubicBezTo>
                  <a:cubicBezTo>
                    <a:pt x="12247" y="3435"/>
                    <a:pt x="12247" y="3435"/>
                    <a:pt x="12247" y="3435"/>
                  </a:cubicBezTo>
                  <a:cubicBezTo>
                    <a:pt x="11952" y="3496"/>
                    <a:pt x="11952" y="3496"/>
                    <a:pt x="11952" y="3496"/>
                  </a:cubicBezTo>
                  <a:cubicBezTo>
                    <a:pt x="11790" y="3531"/>
                    <a:pt x="11578" y="3608"/>
                    <a:pt x="11578" y="3836"/>
                  </a:cubicBezTo>
                  <a:cubicBezTo>
                    <a:pt x="11578" y="4023"/>
                    <a:pt x="11714" y="4146"/>
                    <a:pt x="11871" y="4146"/>
                  </a:cubicBezTo>
                  <a:cubicBezTo>
                    <a:pt x="12041" y="4146"/>
                    <a:pt x="12162" y="4008"/>
                    <a:pt x="12254" y="3890"/>
                  </a:cubicBezTo>
                  <a:cubicBezTo>
                    <a:pt x="12283" y="4125"/>
                    <a:pt x="12283" y="4125"/>
                    <a:pt x="12283" y="4125"/>
                  </a:cubicBezTo>
                  <a:cubicBezTo>
                    <a:pt x="13251" y="4125"/>
                    <a:pt x="13251" y="4125"/>
                    <a:pt x="13251" y="4125"/>
                  </a:cubicBezTo>
                  <a:cubicBezTo>
                    <a:pt x="13251" y="4038"/>
                    <a:pt x="13251" y="4038"/>
                    <a:pt x="13251" y="4038"/>
                  </a:cubicBezTo>
                  <a:cubicBezTo>
                    <a:pt x="13186" y="4038"/>
                    <a:pt x="13186" y="4038"/>
                    <a:pt x="13186" y="4038"/>
                  </a:cubicBezTo>
                  <a:cubicBezTo>
                    <a:pt x="13152" y="4038"/>
                    <a:pt x="13060" y="3955"/>
                    <a:pt x="13060" y="3917"/>
                  </a:cubicBezTo>
                  <a:cubicBezTo>
                    <a:pt x="13060" y="3342"/>
                    <a:pt x="13060" y="3342"/>
                    <a:pt x="13060" y="3342"/>
                  </a:cubicBezTo>
                  <a:cubicBezTo>
                    <a:pt x="13060" y="3264"/>
                    <a:pt x="13271" y="3104"/>
                    <a:pt x="13433" y="3104"/>
                  </a:cubicBezTo>
                  <a:cubicBezTo>
                    <a:pt x="13557" y="3104"/>
                    <a:pt x="13615" y="3190"/>
                    <a:pt x="13615" y="3301"/>
                  </a:cubicBezTo>
                  <a:cubicBezTo>
                    <a:pt x="13615" y="3916"/>
                    <a:pt x="13615" y="3916"/>
                    <a:pt x="13615" y="3916"/>
                  </a:cubicBezTo>
                  <a:cubicBezTo>
                    <a:pt x="13615" y="3954"/>
                    <a:pt x="13523" y="4037"/>
                    <a:pt x="13489" y="4037"/>
                  </a:cubicBezTo>
                  <a:cubicBezTo>
                    <a:pt x="13423" y="4037"/>
                    <a:pt x="13423" y="4037"/>
                    <a:pt x="13423" y="4037"/>
                  </a:cubicBezTo>
                  <a:cubicBezTo>
                    <a:pt x="13423" y="4124"/>
                    <a:pt x="13423" y="4124"/>
                    <a:pt x="13423" y="4124"/>
                  </a:cubicBezTo>
                  <a:cubicBezTo>
                    <a:pt x="14022" y="4124"/>
                    <a:pt x="14022" y="4124"/>
                    <a:pt x="14022" y="4124"/>
                  </a:cubicBezTo>
                  <a:cubicBezTo>
                    <a:pt x="14022" y="4037"/>
                    <a:pt x="14022" y="4037"/>
                    <a:pt x="14022" y="4037"/>
                  </a:cubicBezTo>
                  <a:cubicBezTo>
                    <a:pt x="13952" y="4037"/>
                    <a:pt x="13952" y="4037"/>
                    <a:pt x="13952" y="4037"/>
                  </a:cubicBezTo>
                  <a:cubicBezTo>
                    <a:pt x="13918" y="4037"/>
                    <a:pt x="13826" y="3954"/>
                    <a:pt x="13826" y="3916"/>
                  </a:cubicBezTo>
                  <a:close/>
                  <a:moveTo>
                    <a:pt x="12250" y="3787"/>
                  </a:moveTo>
                  <a:cubicBezTo>
                    <a:pt x="12201" y="3873"/>
                    <a:pt x="12080" y="3988"/>
                    <a:pt x="11969" y="3988"/>
                  </a:cubicBezTo>
                  <a:cubicBezTo>
                    <a:pt x="11872" y="3993"/>
                    <a:pt x="11789" y="3918"/>
                    <a:pt x="11785" y="3820"/>
                  </a:cubicBezTo>
                  <a:cubicBezTo>
                    <a:pt x="11785" y="3816"/>
                    <a:pt x="11785" y="3811"/>
                    <a:pt x="11785" y="3807"/>
                  </a:cubicBezTo>
                  <a:cubicBezTo>
                    <a:pt x="11785" y="3693"/>
                    <a:pt x="11833" y="3618"/>
                    <a:pt x="11977" y="3582"/>
                  </a:cubicBezTo>
                  <a:cubicBezTo>
                    <a:pt x="12251" y="3511"/>
                    <a:pt x="12251" y="3511"/>
                    <a:pt x="12251" y="3511"/>
                  </a:cubicBezTo>
                  <a:lnTo>
                    <a:pt x="12250" y="3787"/>
                  </a:lnTo>
                  <a:close/>
                  <a:moveTo>
                    <a:pt x="8336" y="1790"/>
                  </a:moveTo>
                  <a:cubicBezTo>
                    <a:pt x="8617" y="1790"/>
                    <a:pt x="8765" y="1637"/>
                    <a:pt x="8840" y="1388"/>
                  </a:cubicBezTo>
                  <a:cubicBezTo>
                    <a:pt x="8769" y="1388"/>
                    <a:pt x="8769" y="1388"/>
                    <a:pt x="8769" y="1388"/>
                  </a:cubicBezTo>
                  <a:cubicBezTo>
                    <a:pt x="8697" y="1519"/>
                    <a:pt x="8605" y="1584"/>
                    <a:pt x="8411" y="1584"/>
                  </a:cubicBezTo>
                  <a:cubicBezTo>
                    <a:pt x="8152" y="1584"/>
                    <a:pt x="8002" y="1349"/>
                    <a:pt x="7997" y="1141"/>
                  </a:cubicBezTo>
                  <a:cubicBezTo>
                    <a:pt x="8758" y="1080"/>
                    <a:pt x="8758" y="1080"/>
                    <a:pt x="8758" y="1080"/>
                  </a:cubicBezTo>
                  <a:cubicBezTo>
                    <a:pt x="8753" y="997"/>
                    <a:pt x="8753" y="997"/>
                    <a:pt x="8753" y="997"/>
                  </a:cubicBezTo>
                  <a:cubicBezTo>
                    <a:pt x="8740" y="774"/>
                    <a:pt x="8595" y="600"/>
                    <a:pt x="8336" y="598"/>
                  </a:cubicBezTo>
                  <a:cubicBezTo>
                    <a:pt x="8041" y="595"/>
                    <a:pt x="7811" y="857"/>
                    <a:pt x="7811" y="1196"/>
                  </a:cubicBezTo>
                  <a:cubicBezTo>
                    <a:pt x="7811" y="1519"/>
                    <a:pt x="8033" y="1790"/>
                    <a:pt x="8336" y="1790"/>
                  </a:cubicBezTo>
                  <a:close/>
                  <a:moveTo>
                    <a:pt x="8331" y="686"/>
                  </a:moveTo>
                  <a:cubicBezTo>
                    <a:pt x="8554" y="686"/>
                    <a:pt x="8578" y="850"/>
                    <a:pt x="8559" y="1013"/>
                  </a:cubicBezTo>
                  <a:cubicBezTo>
                    <a:pt x="7990" y="1061"/>
                    <a:pt x="7990" y="1061"/>
                    <a:pt x="7990" y="1061"/>
                  </a:cubicBezTo>
                  <a:cubicBezTo>
                    <a:pt x="7997" y="882"/>
                    <a:pt x="8094" y="686"/>
                    <a:pt x="8331" y="686"/>
                  </a:cubicBezTo>
                  <a:close/>
                  <a:moveTo>
                    <a:pt x="8947" y="843"/>
                  </a:moveTo>
                  <a:cubicBezTo>
                    <a:pt x="9349" y="1635"/>
                    <a:pt x="9349" y="1635"/>
                    <a:pt x="9349" y="1635"/>
                  </a:cubicBezTo>
                  <a:cubicBezTo>
                    <a:pt x="9005" y="2259"/>
                    <a:pt x="9005" y="2259"/>
                    <a:pt x="9005" y="2259"/>
                  </a:cubicBezTo>
                  <a:cubicBezTo>
                    <a:pt x="9105" y="2310"/>
                    <a:pt x="9105" y="2310"/>
                    <a:pt x="9105" y="2310"/>
                  </a:cubicBezTo>
                  <a:cubicBezTo>
                    <a:pt x="9444" y="1669"/>
                    <a:pt x="9444" y="1669"/>
                    <a:pt x="9444" y="1669"/>
                  </a:cubicBezTo>
                  <a:cubicBezTo>
                    <a:pt x="9828" y="839"/>
                    <a:pt x="9828" y="839"/>
                    <a:pt x="9828" y="839"/>
                  </a:cubicBezTo>
                  <a:cubicBezTo>
                    <a:pt x="9853" y="800"/>
                    <a:pt x="9935" y="713"/>
                    <a:pt x="9962" y="713"/>
                  </a:cubicBezTo>
                  <a:cubicBezTo>
                    <a:pt x="10015" y="713"/>
                    <a:pt x="10015" y="713"/>
                    <a:pt x="10015" y="713"/>
                  </a:cubicBezTo>
                  <a:cubicBezTo>
                    <a:pt x="10015" y="626"/>
                    <a:pt x="10015" y="626"/>
                    <a:pt x="10015" y="626"/>
                  </a:cubicBezTo>
                  <a:cubicBezTo>
                    <a:pt x="9553" y="626"/>
                    <a:pt x="9553" y="626"/>
                    <a:pt x="9553" y="626"/>
                  </a:cubicBezTo>
                  <a:cubicBezTo>
                    <a:pt x="9553" y="713"/>
                    <a:pt x="9553" y="713"/>
                    <a:pt x="9553" y="713"/>
                  </a:cubicBezTo>
                  <a:cubicBezTo>
                    <a:pt x="9623" y="713"/>
                    <a:pt x="9623" y="713"/>
                    <a:pt x="9623" y="713"/>
                  </a:cubicBezTo>
                  <a:cubicBezTo>
                    <a:pt x="9654" y="713"/>
                    <a:pt x="9725" y="793"/>
                    <a:pt x="9722" y="839"/>
                  </a:cubicBezTo>
                  <a:cubicBezTo>
                    <a:pt x="9470" y="1398"/>
                    <a:pt x="9470" y="1398"/>
                    <a:pt x="9470" y="1398"/>
                  </a:cubicBezTo>
                  <a:cubicBezTo>
                    <a:pt x="9194" y="836"/>
                    <a:pt x="9194" y="836"/>
                    <a:pt x="9194" y="836"/>
                  </a:cubicBezTo>
                  <a:cubicBezTo>
                    <a:pt x="9194" y="794"/>
                    <a:pt x="9262" y="713"/>
                    <a:pt x="9293" y="713"/>
                  </a:cubicBezTo>
                  <a:cubicBezTo>
                    <a:pt x="9364" y="713"/>
                    <a:pt x="9364" y="713"/>
                    <a:pt x="9364" y="713"/>
                  </a:cubicBezTo>
                  <a:cubicBezTo>
                    <a:pt x="9364" y="626"/>
                    <a:pt x="9364" y="626"/>
                    <a:pt x="9364" y="626"/>
                  </a:cubicBezTo>
                  <a:cubicBezTo>
                    <a:pt x="8749" y="626"/>
                    <a:pt x="8749" y="626"/>
                    <a:pt x="8749" y="626"/>
                  </a:cubicBezTo>
                  <a:cubicBezTo>
                    <a:pt x="8749" y="713"/>
                    <a:pt x="8749" y="713"/>
                    <a:pt x="8749" y="713"/>
                  </a:cubicBezTo>
                  <a:cubicBezTo>
                    <a:pt x="8800" y="713"/>
                    <a:pt x="8800" y="713"/>
                    <a:pt x="8800" y="713"/>
                  </a:cubicBezTo>
                  <a:cubicBezTo>
                    <a:pt x="8829" y="712"/>
                    <a:pt x="8928" y="807"/>
                    <a:pt x="8947" y="843"/>
                  </a:cubicBezTo>
                  <a:close/>
                  <a:moveTo>
                    <a:pt x="5117" y="349"/>
                  </a:moveTo>
                  <a:cubicBezTo>
                    <a:pt x="5195" y="353"/>
                    <a:pt x="5261" y="293"/>
                    <a:pt x="5265" y="215"/>
                  </a:cubicBezTo>
                  <a:cubicBezTo>
                    <a:pt x="5265" y="210"/>
                    <a:pt x="5265" y="206"/>
                    <a:pt x="5265" y="201"/>
                  </a:cubicBezTo>
                  <a:cubicBezTo>
                    <a:pt x="5265" y="112"/>
                    <a:pt x="5202" y="56"/>
                    <a:pt x="5117" y="56"/>
                  </a:cubicBezTo>
                  <a:cubicBezTo>
                    <a:pt x="5032" y="56"/>
                    <a:pt x="4967" y="112"/>
                    <a:pt x="4967" y="201"/>
                  </a:cubicBezTo>
                  <a:cubicBezTo>
                    <a:pt x="4965" y="280"/>
                    <a:pt x="5026" y="346"/>
                    <a:pt x="5105" y="349"/>
                  </a:cubicBezTo>
                  <a:cubicBezTo>
                    <a:pt x="5109" y="349"/>
                    <a:pt x="5113" y="349"/>
                    <a:pt x="5117" y="349"/>
                  </a:cubicBezTo>
                  <a:close/>
                  <a:moveTo>
                    <a:pt x="3836" y="1676"/>
                  </a:moveTo>
                  <a:cubicBezTo>
                    <a:pt x="3749" y="1676"/>
                    <a:pt x="3749" y="1676"/>
                    <a:pt x="3749" y="1676"/>
                  </a:cubicBezTo>
                  <a:cubicBezTo>
                    <a:pt x="3715" y="1676"/>
                    <a:pt x="3613" y="1579"/>
                    <a:pt x="3613" y="1543"/>
                  </a:cubicBezTo>
                  <a:cubicBezTo>
                    <a:pt x="3613" y="1075"/>
                    <a:pt x="3613" y="1075"/>
                    <a:pt x="3613" y="1075"/>
                  </a:cubicBezTo>
                  <a:cubicBezTo>
                    <a:pt x="3793" y="882"/>
                    <a:pt x="3793" y="882"/>
                    <a:pt x="3793" y="882"/>
                  </a:cubicBezTo>
                  <a:cubicBezTo>
                    <a:pt x="4403" y="1763"/>
                    <a:pt x="4403" y="1763"/>
                    <a:pt x="4403" y="1763"/>
                  </a:cubicBezTo>
                  <a:cubicBezTo>
                    <a:pt x="6040" y="1763"/>
                    <a:pt x="6040" y="1763"/>
                    <a:pt x="6040" y="1763"/>
                  </a:cubicBezTo>
                  <a:cubicBezTo>
                    <a:pt x="6040" y="1676"/>
                    <a:pt x="6040" y="1676"/>
                    <a:pt x="6040" y="1676"/>
                  </a:cubicBezTo>
                  <a:cubicBezTo>
                    <a:pt x="5974" y="1676"/>
                    <a:pt x="5974" y="1676"/>
                    <a:pt x="5974" y="1676"/>
                  </a:cubicBezTo>
                  <a:cubicBezTo>
                    <a:pt x="5940" y="1676"/>
                    <a:pt x="5848" y="1594"/>
                    <a:pt x="5848" y="1555"/>
                  </a:cubicBezTo>
                  <a:cubicBezTo>
                    <a:pt x="5848" y="981"/>
                    <a:pt x="5848" y="981"/>
                    <a:pt x="5848" y="981"/>
                  </a:cubicBezTo>
                  <a:cubicBezTo>
                    <a:pt x="5848" y="904"/>
                    <a:pt x="6059" y="744"/>
                    <a:pt x="6221" y="744"/>
                  </a:cubicBezTo>
                  <a:cubicBezTo>
                    <a:pt x="6345" y="744"/>
                    <a:pt x="6403" y="829"/>
                    <a:pt x="6403" y="940"/>
                  </a:cubicBezTo>
                  <a:cubicBezTo>
                    <a:pt x="6403" y="1555"/>
                    <a:pt x="6403" y="1555"/>
                    <a:pt x="6403" y="1555"/>
                  </a:cubicBezTo>
                  <a:cubicBezTo>
                    <a:pt x="6403" y="1594"/>
                    <a:pt x="6311" y="1676"/>
                    <a:pt x="6277" y="1676"/>
                  </a:cubicBezTo>
                  <a:cubicBezTo>
                    <a:pt x="6211" y="1676"/>
                    <a:pt x="6211" y="1676"/>
                    <a:pt x="6211" y="1676"/>
                  </a:cubicBezTo>
                  <a:cubicBezTo>
                    <a:pt x="6211" y="1763"/>
                    <a:pt x="6211" y="1763"/>
                    <a:pt x="6211" y="1763"/>
                  </a:cubicBezTo>
                  <a:cubicBezTo>
                    <a:pt x="6810" y="1763"/>
                    <a:pt x="6810" y="1763"/>
                    <a:pt x="6810" y="1763"/>
                  </a:cubicBezTo>
                  <a:cubicBezTo>
                    <a:pt x="6810" y="1676"/>
                    <a:pt x="6810" y="1676"/>
                    <a:pt x="6810" y="1676"/>
                  </a:cubicBezTo>
                  <a:cubicBezTo>
                    <a:pt x="6739" y="1676"/>
                    <a:pt x="6739" y="1676"/>
                    <a:pt x="6739" y="1676"/>
                  </a:cubicBezTo>
                  <a:cubicBezTo>
                    <a:pt x="6706" y="1676"/>
                    <a:pt x="6613" y="1594"/>
                    <a:pt x="6613" y="1555"/>
                  </a:cubicBezTo>
                  <a:cubicBezTo>
                    <a:pt x="6613" y="928"/>
                    <a:pt x="6613" y="928"/>
                    <a:pt x="6613" y="928"/>
                  </a:cubicBezTo>
                  <a:cubicBezTo>
                    <a:pt x="6613" y="732"/>
                    <a:pt x="6473" y="601"/>
                    <a:pt x="6296" y="601"/>
                  </a:cubicBezTo>
                  <a:cubicBezTo>
                    <a:pt x="6091" y="601"/>
                    <a:pt x="5984" y="720"/>
                    <a:pt x="5846" y="860"/>
                  </a:cubicBezTo>
                  <a:cubicBezTo>
                    <a:pt x="5803" y="625"/>
                    <a:pt x="5803" y="625"/>
                    <a:pt x="5803" y="625"/>
                  </a:cubicBezTo>
                  <a:cubicBezTo>
                    <a:pt x="5441" y="625"/>
                    <a:pt x="5441" y="625"/>
                    <a:pt x="5441" y="625"/>
                  </a:cubicBezTo>
                  <a:cubicBezTo>
                    <a:pt x="5441" y="712"/>
                    <a:pt x="5441" y="712"/>
                    <a:pt x="5441" y="712"/>
                  </a:cubicBezTo>
                  <a:cubicBezTo>
                    <a:pt x="5512" y="712"/>
                    <a:pt x="5512" y="712"/>
                    <a:pt x="5512" y="712"/>
                  </a:cubicBezTo>
                  <a:cubicBezTo>
                    <a:pt x="5546" y="712"/>
                    <a:pt x="5638" y="798"/>
                    <a:pt x="5638" y="833"/>
                  </a:cubicBezTo>
                  <a:cubicBezTo>
                    <a:pt x="5638" y="1555"/>
                    <a:pt x="5638" y="1555"/>
                    <a:pt x="5638" y="1555"/>
                  </a:cubicBezTo>
                  <a:cubicBezTo>
                    <a:pt x="5638" y="1593"/>
                    <a:pt x="5546" y="1676"/>
                    <a:pt x="5512" y="1676"/>
                  </a:cubicBezTo>
                  <a:cubicBezTo>
                    <a:pt x="5371" y="1676"/>
                    <a:pt x="5371" y="1676"/>
                    <a:pt x="5371" y="1676"/>
                  </a:cubicBezTo>
                  <a:cubicBezTo>
                    <a:pt x="5340" y="1676"/>
                    <a:pt x="5245" y="1593"/>
                    <a:pt x="5245" y="1555"/>
                  </a:cubicBezTo>
                  <a:cubicBezTo>
                    <a:pt x="5245" y="625"/>
                    <a:pt x="5245" y="625"/>
                    <a:pt x="5245" y="625"/>
                  </a:cubicBezTo>
                  <a:cubicBezTo>
                    <a:pt x="4836" y="625"/>
                    <a:pt x="4836" y="625"/>
                    <a:pt x="4836" y="625"/>
                  </a:cubicBezTo>
                  <a:cubicBezTo>
                    <a:pt x="4836" y="712"/>
                    <a:pt x="4836" y="712"/>
                    <a:pt x="4836" y="712"/>
                  </a:cubicBezTo>
                  <a:cubicBezTo>
                    <a:pt x="4906" y="712"/>
                    <a:pt x="4906" y="712"/>
                    <a:pt x="4906" y="712"/>
                  </a:cubicBezTo>
                  <a:cubicBezTo>
                    <a:pt x="4940" y="712"/>
                    <a:pt x="5032" y="798"/>
                    <a:pt x="5032" y="833"/>
                  </a:cubicBezTo>
                  <a:cubicBezTo>
                    <a:pt x="5032" y="1555"/>
                    <a:pt x="5032" y="1555"/>
                    <a:pt x="5032" y="1555"/>
                  </a:cubicBezTo>
                  <a:cubicBezTo>
                    <a:pt x="5032" y="1594"/>
                    <a:pt x="4940" y="1676"/>
                    <a:pt x="4906" y="1676"/>
                  </a:cubicBezTo>
                  <a:cubicBezTo>
                    <a:pt x="4778" y="1676"/>
                    <a:pt x="4778" y="1676"/>
                    <a:pt x="4778" y="1676"/>
                  </a:cubicBezTo>
                  <a:cubicBezTo>
                    <a:pt x="4742" y="1676"/>
                    <a:pt x="4599" y="1567"/>
                    <a:pt x="4570" y="1528"/>
                  </a:cubicBezTo>
                  <a:cubicBezTo>
                    <a:pt x="3953" y="707"/>
                    <a:pt x="3953" y="707"/>
                    <a:pt x="3953" y="707"/>
                  </a:cubicBezTo>
                  <a:cubicBezTo>
                    <a:pt x="4381" y="247"/>
                    <a:pt x="4381" y="247"/>
                    <a:pt x="4381" y="247"/>
                  </a:cubicBezTo>
                  <a:cubicBezTo>
                    <a:pt x="4405" y="221"/>
                    <a:pt x="4572" y="88"/>
                    <a:pt x="4606" y="88"/>
                  </a:cubicBezTo>
                  <a:cubicBezTo>
                    <a:pt x="4692" y="88"/>
                    <a:pt x="4692" y="88"/>
                    <a:pt x="4692" y="88"/>
                  </a:cubicBezTo>
                  <a:cubicBezTo>
                    <a:pt x="4692" y="0"/>
                    <a:pt x="4692" y="0"/>
                    <a:pt x="4692" y="0"/>
                  </a:cubicBezTo>
                  <a:cubicBezTo>
                    <a:pt x="4052" y="0"/>
                    <a:pt x="4052" y="0"/>
                    <a:pt x="4052" y="0"/>
                  </a:cubicBezTo>
                  <a:cubicBezTo>
                    <a:pt x="4052" y="88"/>
                    <a:pt x="4052" y="88"/>
                    <a:pt x="4052" y="88"/>
                  </a:cubicBezTo>
                  <a:cubicBezTo>
                    <a:pt x="4137" y="88"/>
                    <a:pt x="4137" y="88"/>
                    <a:pt x="4137" y="88"/>
                  </a:cubicBezTo>
                  <a:cubicBezTo>
                    <a:pt x="4171" y="88"/>
                    <a:pt x="4270" y="209"/>
                    <a:pt x="4244" y="240"/>
                  </a:cubicBezTo>
                  <a:cubicBezTo>
                    <a:pt x="3614" y="942"/>
                    <a:pt x="3614" y="942"/>
                    <a:pt x="3614" y="942"/>
                  </a:cubicBezTo>
                  <a:cubicBezTo>
                    <a:pt x="3614" y="221"/>
                    <a:pt x="3614" y="221"/>
                    <a:pt x="3614" y="221"/>
                  </a:cubicBezTo>
                  <a:cubicBezTo>
                    <a:pt x="3614" y="184"/>
                    <a:pt x="3716" y="88"/>
                    <a:pt x="3750" y="88"/>
                  </a:cubicBezTo>
                  <a:cubicBezTo>
                    <a:pt x="3837" y="88"/>
                    <a:pt x="3837" y="88"/>
                    <a:pt x="3837" y="88"/>
                  </a:cubicBezTo>
                  <a:cubicBezTo>
                    <a:pt x="3837" y="0"/>
                    <a:pt x="3837" y="0"/>
                    <a:pt x="3837" y="0"/>
                  </a:cubicBezTo>
                  <a:cubicBezTo>
                    <a:pt x="3149" y="0"/>
                    <a:pt x="3149" y="0"/>
                    <a:pt x="3149" y="0"/>
                  </a:cubicBezTo>
                  <a:cubicBezTo>
                    <a:pt x="3149" y="88"/>
                    <a:pt x="3149" y="88"/>
                    <a:pt x="3149" y="88"/>
                  </a:cubicBezTo>
                  <a:cubicBezTo>
                    <a:pt x="3236" y="88"/>
                    <a:pt x="3236" y="88"/>
                    <a:pt x="3236" y="88"/>
                  </a:cubicBezTo>
                  <a:cubicBezTo>
                    <a:pt x="3270" y="88"/>
                    <a:pt x="3371" y="184"/>
                    <a:pt x="3371" y="221"/>
                  </a:cubicBezTo>
                  <a:cubicBezTo>
                    <a:pt x="3371" y="1543"/>
                    <a:pt x="3371" y="1543"/>
                    <a:pt x="3371" y="1543"/>
                  </a:cubicBezTo>
                  <a:cubicBezTo>
                    <a:pt x="3371" y="1579"/>
                    <a:pt x="3270" y="1676"/>
                    <a:pt x="3236" y="1676"/>
                  </a:cubicBezTo>
                  <a:cubicBezTo>
                    <a:pt x="3149" y="1676"/>
                    <a:pt x="3149" y="1676"/>
                    <a:pt x="3149" y="1676"/>
                  </a:cubicBezTo>
                  <a:cubicBezTo>
                    <a:pt x="3149" y="1763"/>
                    <a:pt x="3149" y="1763"/>
                    <a:pt x="3149" y="1763"/>
                  </a:cubicBezTo>
                  <a:cubicBezTo>
                    <a:pt x="3836" y="1763"/>
                    <a:pt x="3836" y="1763"/>
                    <a:pt x="3836" y="1763"/>
                  </a:cubicBezTo>
                  <a:lnTo>
                    <a:pt x="3836" y="1676"/>
                  </a:lnTo>
                  <a:close/>
                  <a:moveTo>
                    <a:pt x="7720" y="1446"/>
                  </a:moveTo>
                  <a:cubicBezTo>
                    <a:pt x="7720" y="1262"/>
                    <a:pt x="7579" y="1163"/>
                    <a:pt x="7456" y="1114"/>
                  </a:cubicBezTo>
                  <a:cubicBezTo>
                    <a:pt x="7361" y="1078"/>
                    <a:pt x="7296" y="1049"/>
                    <a:pt x="7209" y="1013"/>
                  </a:cubicBezTo>
                  <a:cubicBezTo>
                    <a:pt x="7090" y="962"/>
                    <a:pt x="7023" y="927"/>
                    <a:pt x="7023" y="829"/>
                  </a:cubicBezTo>
                  <a:cubicBezTo>
                    <a:pt x="7023" y="739"/>
                    <a:pt x="7085" y="683"/>
                    <a:pt x="7219" y="683"/>
                  </a:cubicBezTo>
                  <a:cubicBezTo>
                    <a:pt x="7432" y="683"/>
                    <a:pt x="7565" y="884"/>
                    <a:pt x="7565" y="979"/>
                  </a:cubicBezTo>
                  <a:cubicBezTo>
                    <a:pt x="7635" y="979"/>
                    <a:pt x="7635" y="979"/>
                    <a:pt x="7635" y="979"/>
                  </a:cubicBezTo>
                  <a:cubicBezTo>
                    <a:pt x="7635" y="625"/>
                    <a:pt x="7635" y="625"/>
                    <a:pt x="7635" y="625"/>
                  </a:cubicBezTo>
                  <a:cubicBezTo>
                    <a:pt x="7572" y="625"/>
                    <a:pt x="7572" y="625"/>
                    <a:pt x="7572" y="625"/>
                  </a:cubicBezTo>
                  <a:cubicBezTo>
                    <a:pt x="7562" y="649"/>
                    <a:pt x="7543" y="657"/>
                    <a:pt x="7509" y="657"/>
                  </a:cubicBezTo>
                  <a:cubicBezTo>
                    <a:pt x="7422" y="657"/>
                    <a:pt x="7352" y="598"/>
                    <a:pt x="7226" y="598"/>
                  </a:cubicBezTo>
                  <a:cubicBezTo>
                    <a:pt x="7015" y="598"/>
                    <a:pt x="6882" y="707"/>
                    <a:pt x="6882" y="913"/>
                  </a:cubicBezTo>
                  <a:cubicBezTo>
                    <a:pt x="6882" y="1071"/>
                    <a:pt x="6986" y="1160"/>
                    <a:pt x="7124" y="1223"/>
                  </a:cubicBezTo>
                  <a:cubicBezTo>
                    <a:pt x="7216" y="1264"/>
                    <a:pt x="7282" y="1291"/>
                    <a:pt x="7361" y="1325"/>
                  </a:cubicBezTo>
                  <a:cubicBezTo>
                    <a:pt x="7463" y="1367"/>
                    <a:pt x="7577" y="1412"/>
                    <a:pt x="7577" y="1540"/>
                  </a:cubicBezTo>
                  <a:cubicBezTo>
                    <a:pt x="7577" y="1647"/>
                    <a:pt x="7497" y="1695"/>
                    <a:pt x="7354" y="1695"/>
                  </a:cubicBezTo>
                  <a:cubicBezTo>
                    <a:pt x="7107" y="1695"/>
                    <a:pt x="6952" y="1468"/>
                    <a:pt x="6952" y="1361"/>
                  </a:cubicBezTo>
                  <a:cubicBezTo>
                    <a:pt x="6882" y="1361"/>
                    <a:pt x="6882" y="1361"/>
                    <a:pt x="6882" y="1361"/>
                  </a:cubicBezTo>
                  <a:cubicBezTo>
                    <a:pt x="6882" y="1763"/>
                    <a:pt x="6882" y="1763"/>
                    <a:pt x="6882" y="1763"/>
                  </a:cubicBezTo>
                  <a:cubicBezTo>
                    <a:pt x="6938" y="1763"/>
                    <a:pt x="6938" y="1763"/>
                    <a:pt x="6938" y="1763"/>
                  </a:cubicBezTo>
                  <a:cubicBezTo>
                    <a:pt x="6967" y="1737"/>
                    <a:pt x="6979" y="1725"/>
                    <a:pt x="7025" y="1725"/>
                  </a:cubicBezTo>
                  <a:cubicBezTo>
                    <a:pt x="7124" y="1725"/>
                    <a:pt x="7209" y="1790"/>
                    <a:pt x="7354" y="1790"/>
                  </a:cubicBezTo>
                  <a:cubicBezTo>
                    <a:pt x="7570" y="1790"/>
                    <a:pt x="7720" y="1664"/>
                    <a:pt x="7720" y="1446"/>
                  </a:cubicBezTo>
                  <a:close/>
                  <a:moveTo>
                    <a:pt x="2703" y="1584"/>
                  </a:moveTo>
                  <a:cubicBezTo>
                    <a:pt x="2442" y="1584"/>
                    <a:pt x="2282" y="1383"/>
                    <a:pt x="2282" y="1129"/>
                  </a:cubicBezTo>
                  <a:cubicBezTo>
                    <a:pt x="2282" y="860"/>
                    <a:pt x="2391" y="683"/>
                    <a:pt x="2618" y="683"/>
                  </a:cubicBezTo>
                  <a:cubicBezTo>
                    <a:pt x="2815" y="683"/>
                    <a:pt x="2844" y="840"/>
                    <a:pt x="2812" y="1017"/>
                  </a:cubicBezTo>
                  <a:cubicBezTo>
                    <a:pt x="2882" y="1013"/>
                    <a:pt x="2882" y="1013"/>
                    <a:pt x="2882" y="1013"/>
                  </a:cubicBezTo>
                  <a:cubicBezTo>
                    <a:pt x="3049" y="753"/>
                    <a:pt x="3049" y="753"/>
                    <a:pt x="3049" y="753"/>
                  </a:cubicBezTo>
                  <a:cubicBezTo>
                    <a:pt x="2945" y="649"/>
                    <a:pt x="2824" y="596"/>
                    <a:pt x="2645" y="596"/>
                  </a:cubicBezTo>
                  <a:cubicBezTo>
                    <a:pt x="2345" y="596"/>
                    <a:pt x="2100" y="833"/>
                    <a:pt x="2100" y="1201"/>
                  </a:cubicBezTo>
                  <a:cubicBezTo>
                    <a:pt x="2100" y="1526"/>
                    <a:pt x="2306" y="1792"/>
                    <a:pt x="2623" y="1792"/>
                  </a:cubicBezTo>
                  <a:cubicBezTo>
                    <a:pt x="2909" y="1792"/>
                    <a:pt x="3061" y="1635"/>
                    <a:pt x="3136" y="1386"/>
                  </a:cubicBezTo>
                  <a:cubicBezTo>
                    <a:pt x="3066" y="1386"/>
                    <a:pt x="3066" y="1386"/>
                    <a:pt x="3066" y="1386"/>
                  </a:cubicBezTo>
                  <a:cubicBezTo>
                    <a:pt x="2986" y="1519"/>
                    <a:pt x="2902" y="1584"/>
                    <a:pt x="2703" y="1584"/>
                  </a:cubicBezTo>
                  <a:close/>
                  <a:moveTo>
                    <a:pt x="1053" y="1322"/>
                  </a:moveTo>
                  <a:cubicBezTo>
                    <a:pt x="1041" y="1322"/>
                    <a:pt x="1041" y="1322"/>
                    <a:pt x="1041" y="1322"/>
                  </a:cubicBezTo>
                  <a:cubicBezTo>
                    <a:pt x="511" y="0"/>
                    <a:pt x="511" y="0"/>
                    <a:pt x="511" y="0"/>
                  </a:cubicBezTo>
                  <a:cubicBezTo>
                    <a:pt x="0" y="0"/>
                    <a:pt x="0" y="0"/>
                    <a:pt x="0" y="0"/>
                  </a:cubicBezTo>
                  <a:cubicBezTo>
                    <a:pt x="0" y="88"/>
                    <a:pt x="0" y="88"/>
                    <a:pt x="0" y="88"/>
                  </a:cubicBezTo>
                  <a:cubicBezTo>
                    <a:pt x="87" y="88"/>
                    <a:pt x="87" y="88"/>
                    <a:pt x="87" y="88"/>
                  </a:cubicBezTo>
                  <a:cubicBezTo>
                    <a:pt x="121" y="88"/>
                    <a:pt x="223" y="184"/>
                    <a:pt x="223" y="221"/>
                  </a:cubicBezTo>
                  <a:cubicBezTo>
                    <a:pt x="223" y="1543"/>
                    <a:pt x="223" y="1543"/>
                    <a:pt x="223" y="1543"/>
                  </a:cubicBezTo>
                  <a:cubicBezTo>
                    <a:pt x="223" y="1579"/>
                    <a:pt x="121" y="1676"/>
                    <a:pt x="87" y="1676"/>
                  </a:cubicBezTo>
                  <a:cubicBezTo>
                    <a:pt x="0" y="1676"/>
                    <a:pt x="0" y="1676"/>
                    <a:pt x="0" y="1676"/>
                  </a:cubicBezTo>
                  <a:cubicBezTo>
                    <a:pt x="0" y="1763"/>
                    <a:pt x="0" y="1763"/>
                    <a:pt x="0" y="1763"/>
                  </a:cubicBezTo>
                  <a:cubicBezTo>
                    <a:pt x="549" y="1763"/>
                    <a:pt x="549" y="1763"/>
                    <a:pt x="549" y="1763"/>
                  </a:cubicBezTo>
                  <a:cubicBezTo>
                    <a:pt x="549" y="1676"/>
                    <a:pt x="549" y="1676"/>
                    <a:pt x="549" y="1676"/>
                  </a:cubicBezTo>
                  <a:cubicBezTo>
                    <a:pt x="462" y="1676"/>
                    <a:pt x="462" y="1676"/>
                    <a:pt x="462" y="1676"/>
                  </a:cubicBezTo>
                  <a:cubicBezTo>
                    <a:pt x="428" y="1676"/>
                    <a:pt x="327" y="1579"/>
                    <a:pt x="327" y="1543"/>
                  </a:cubicBezTo>
                  <a:cubicBezTo>
                    <a:pt x="327" y="233"/>
                    <a:pt x="327" y="233"/>
                    <a:pt x="327" y="233"/>
                  </a:cubicBezTo>
                  <a:cubicBezTo>
                    <a:pt x="968" y="1794"/>
                    <a:pt x="968" y="1794"/>
                    <a:pt x="968" y="1794"/>
                  </a:cubicBezTo>
                  <a:cubicBezTo>
                    <a:pt x="1609" y="259"/>
                    <a:pt x="1609" y="259"/>
                    <a:pt x="1609" y="259"/>
                  </a:cubicBezTo>
                  <a:cubicBezTo>
                    <a:pt x="1609" y="1543"/>
                    <a:pt x="1609" y="1543"/>
                    <a:pt x="1609" y="1543"/>
                  </a:cubicBezTo>
                  <a:cubicBezTo>
                    <a:pt x="1609" y="1579"/>
                    <a:pt x="1507" y="1676"/>
                    <a:pt x="1473" y="1676"/>
                  </a:cubicBezTo>
                  <a:cubicBezTo>
                    <a:pt x="1386" y="1676"/>
                    <a:pt x="1386" y="1676"/>
                    <a:pt x="1386" y="1676"/>
                  </a:cubicBezTo>
                  <a:cubicBezTo>
                    <a:pt x="1386" y="1763"/>
                    <a:pt x="1386" y="1763"/>
                    <a:pt x="1386" y="1763"/>
                  </a:cubicBezTo>
                  <a:cubicBezTo>
                    <a:pt x="2069" y="1763"/>
                    <a:pt x="2069" y="1763"/>
                    <a:pt x="2069" y="1763"/>
                  </a:cubicBezTo>
                  <a:cubicBezTo>
                    <a:pt x="2069" y="1676"/>
                    <a:pt x="2069" y="1676"/>
                    <a:pt x="2069" y="1676"/>
                  </a:cubicBezTo>
                  <a:cubicBezTo>
                    <a:pt x="1983" y="1676"/>
                    <a:pt x="1983" y="1676"/>
                    <a:pt x="1983" y="1676"/>
                  </a:cubicBezTo>
                  <a:cubicBezTo>
                    <a:pt x="1949" y="1676"/>
                    <a:pt x="1848" y="1579"/>
                    <a:pt x="1848" y="1543"/>
                  </a:cubicBezTo>
                  <a:cubicBezTo>
                    <a:pt x="1848" y="221"/>
                    <a:pt x="1848" y="221"/>
                    <a:pt x="1848" y="221"/>
                  </a:cubicBezTo>
                  <a:cubicBezTo>
                    <a:pt x="1848" y="184"/>
                    <a:pt x="1949" y="88"/>
                    <a:pt x="1983" y="88"/>
                  </a:cubicBezTo>
                  <a:cubicBezTo>
                    <a:pt x="2070" y="88"/>
                    <a:pt x="2070" y="88"/>
                    <a:pt x="2070" y="88"/>
                  </a:cubicBezTo>
                  <a:cubicBezTo>
                    <a:pt x="2070" y="0"/>
                    <a:pt x="2070" y="0"/>
                    <a:pt x="2070" y="0"/>
                  </a:cubicBezTo>
                  <a:cubicBezTo>
                    <a:pt x="1610" y="0"/>
                    <a:pt x="1610" y="0"/>
                    <a:pt x="1610" y="0"/>
                  </a:cubicBezTo>
                  <a:lnTo>
                    <a:pt x="1053" y="1322"/>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endParaRPr>
            </a:p>
          </p:txBody>
        </p:sp>
      </p:grpSp>
      <p:sp>
        <p:nvSpPr>
          <p:cNvPr id="10" name="5. Source" hidden="1">
            <a:extLst>
              <a:ext uri="{FF2B5EF4-FFF2-40B4-BE49-F238E27FC236}">
                <a16:creationId xmlns:a16="http://schemas.microsoft.com/office/drawing/2014/main" id="{EED9D83D-9CC3-45F3-876D-CC42BC0B70E0}"/>
              </a:ext>
            </a:extLst>
          </p:cNvPr>
          <p:cNvSpPr txBox="1"/>
          <p:nvPr userDrawn="1">
            <p:custDataLst>
              <p:tags r:id="rId4"/>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Tree>
    <p:extLst>
      <p:ext uri="{BB962C8B-B14F-4D97-AF65-F5344CB8AC3E}">
        <p14:creationId xmlns:p14="http://schemas.microsoft.com/office/powerpoint/2010/main" val="13897050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11200" y="2130430"/>
            <a:ext cx="10674157" cy="1470025"/>
          </a:xfrm>
          <a:prstGeom prst="rect">
            <a:avLst/>
          </a:prstGeom>
        </p:spPr>
        <p:txBody>
          <a:bodyPr/>
          <a:lstStyle>
            <a:lvl1pPr>
              <a:defRPr b="1">
                <a:solidFill>
                  <a:srgbClr val="5B6770"/>
                </a:solidFill>
              </a:defRPr>
            </a:lvl1pPr>
          </a:lstStyle>
          <a:p>
            <a:r>
              <a:rPr lang="en-US"/>
              <a:t>Click to edit Master title style</a:t>
            </a:r>
          </a:p>
        </p:txBody>
      </p:sp>
      <p:sp>
        <p:nvSpPr>
          <p:cNvPr id="3" name="Subtitle 2"/>
          <p:cNvSpPr>
            <a:spLocks noGrp="1"/>
          </p:cNvSpPr>
          <p:nvPr>
            <p:ph type="subTitle" idx="1"/>
          </p:nvPr>
        </p:nvSpPr>
        <p:spPr>
          <a:xfrm>
            <a:off x="1936557"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solidFill>
                  <a:prstClr val="black">
                    <a:tint val="75000"/>
                  </a:prstClr>
                </a:solidFill>
              </a:rPr>
              <a:t>Use or disclosure of information contained on this page is subject to the restrictions on the title page.</a:t>
            </a:r>
          </a:p>
        </p:txBody>
      </p:sp>
      <p:sp>
        <p:nvSpPr>
          <p:cNvPr id="4" name="Slide Number Placeholder 5">
            <a:extLst>
              <a:ext uri="{FF2B5EF4-FFF2-40B4-BE49-F238E27FC236}">
                <a16:creationId xmlns:a16="http://schemas.microsoft.com/office/drawing/2014/main" id="{FBA199AC-D2A1-091A-DA81-F6D6886C50B2}"/>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93696614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p:cNvSpPr>
            <a:spLocks noGrp="1"/>
          </p:cNvSpPr>
          <p:nvPr>
            <p:ph type="ctrTitle"/>
          </p:nvPr>
        </p:nvSpPr>
        <p:spPr>
          <a:xfrm>
            <a:off x="711200" y="2438405"/>
            <a:ext cx="10674157" cy="1470025"/>
          </a:xfrm>
          <a:prstGeom prst="rect">
            <a:avLst/>
          </a:prstGeom>
        </p:spPr>
        <p:txBody>
          <a:bodyPr/>
          <a:lstStyle>
            <a:lvl1pPr>
              <a:defRPr b="1">
                <a:solidFill>
                  <a:schemeClr val="accent1"/>
                </a:solidFill>
              </a:defRPr>
            </a:lvl1pPr>
          </a:lstStyle>
          <a:p>
            <a:r>
              <a:rPr lang="en-US"/>
              <a:t>Click to edit Master title style</a:t>
            </a:r>
          </a:p>
        </p:txBody>
      </p:sp>
      <p:sp>
        <p:nvSpPr>
          <p:cNvPr id="5" name="Footer Placeholder 4"/>
          <p:cNvSpPr>
            <a:spLocks noGrp="1"/>
          </p:cNvSpPr>
          <p:nvPr>
            <p:ph type="ftr" sz="quarter" idx="11"/>
          </p:nvPr>
        </p:nvSpPr>
        <p:spPr/>
        <p:txBody>
          <a:bodyPr/>
          <a:lstStyle/>
          <a:p>
            <a:r>
              <a:rPr lang="en-US">
                <a:solidFill>
                  <a:prstClr val="black">
                    <a:tint val="75000"/>
                  </a:prstClr>
                </a:solidFill>
              </a:rPr>
              <a:t>Use or disclosure of information contained on this page is subject to the restrictions on the title page.</a:t>
            </a:r>
          </a:p>
        </p:txBody>
      </p:sp>
      <p:sp>
        <p:nvSpPr>
          <p:cNvPr id="6" name="Slide Number Placeholder 5">
            <a:extLst>
              <a:ext uri="{FF2B5EF4-FFF2-40B4-BE49-F238E27FC236}">
                <a16:creationId xmlns:a16="http://schemas.microsoft.com/office/drawing/2014/main" id="{F5AF8914-EDD3-FC49-4CAF-D7AFEA0598A5}"/>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15769333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7" name="Rectangle 6"/>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1940011" y="6553200"/>
            <a:ext cx="8311978" cy="228600"/>
          </a:xfrm>
        </p:spPr>
        <p:txBody>
          <a:bodyPr/>
          <a:lstStyle/>
          <a:p>
            <a:r>
              <a:rPr lang="en-US"/>
              <a:t>Use or disclosure of information contained on this page is subject to the restrictions on the title page.</a:t>
            </a:r>
            <a:endParaRPr lang="en-US">
              <a:solidFill>
                <a:prstClr val="black">
                  <a:tint val="75000"/>
                </a:prstClr>
              </a:solidFill>
            </a:endParaRPr>
          </a:p>
        </p:txBody>
      </p:sp>
      <p:cxnSp>
        <p:nvCxnSpPr>
          <p:cNvPr id="5" name="Straight Connector 4"/>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a:extLst>
              <a:ext uri="{FF2B5EF4-FFF2-40B4-BE49-F238E27FC236}">
                <a16:creationId xmlns:a16="http://schemas.microsoft.com/office/drawing/2014/main" id="{2F5400B3-30FC-250E-0E40-F769CD495FA7}"/>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3667223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Key Takeaways">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7" name="Rectangle 6"/>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3657600" y="6553200"/>
            <a:ext cx="5384800" cy="228600"/>
          </a:xfrm>
        </p:spPr>
        <p:txBody>
          <a:bodyPr/>
          <a:lstStyle/>
          <a:p>
            <a:r>
              <a:rPr lang="en-US">
                <a:solidFill>
                  <a:prstClr val="black">
                    <a:tint val="75000"/>
                  </a:prstClr>
                </a:solidFill>
              </a:rPr>
              <a:t>Use or disclosure of information contained on this page is subject to the restrictions on the title page.</a:t>
            </a:r>
          </a:p>
        </p:txBody>
      </p:sp>
      <p:cxnSp>
        <p:nvCxnSpPr>
          <p:cNvPr id="5" name="Straight Connector 4"/>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a:extLst>
              <a:ext uri="{FF2B5EF4-FFF2-40B4-BE49-F238E27FC236}">
                <a16:creationId xmlns:a16="http://schemas.microsoft.com/office/drawing/2014/main" id="{2F5400B3-30FC-250E-0E40-F769CD495FA7}"/>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Content Placeholder 2" descr="xdgdfgdfg">
            <a:extLst>
              <a:ext uri="{FF2B5EF4-FFF2-40B4-BE49-F238E27FC236}">
                <a16:creationId xmlns:a16="http://schemas.microsoft.com/office/drawing/2014/main" id="{598BF201-9067-3A1D-911D-FB3EA47FFC02}"/>
              </a:ext>
              <a:ext uri="{C183D7F6-B498-43B3-948B-1728B52AA6E4}">
                <adec:decorative xmlns:adec="http://schemas.microsoft.com/office/drawing/2017/decorative" val="0"/>
              </a:ext>
            </a:extLst>
          </p:cNvPr>
          <p:cNvSpPr>
            <a:spLocks noGrp="1"/>
          </p:cNvSpPr>
          <p:nvPr>
            <p:ph idx="12"/>
          </p:nvPr>
        </p:nvSpPr>
        <p:spPr>
          <a:xfrm>
            <a:off x="406400" y="1058219"/>
            <a:ext cx="11377706" cy="1948194"/>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4" name="Content Placeholder 2">
            <a:extLst>
              <a:ext uri="{FF2B5EF4-FFF2-40B4-BE49-F238E27FC236}">
                <a16:creationId xmlns:a16="http://schemas.microsoft.com/office/drawing/2014/main" id="{E13BC7D2-FAD9-20EE-F85E-A8C0876CD499}"/>
              </a:ext>
            </a:extLst>
          </p:cNvPr>
          <p:cNvSpPr>
            <a:spLocks noGrp="1"/>
          </p:cNvSpPr>
          <p:nvPr>
            <p:ph idx="13"/>
          </p:nvPr>
        </p:nvSpPr>
        <p:spPr>
          <a:xfrm>
            <a:off x="406400" y="3524730"/>
            <a:ext cx="11377706" cy="2212106"/>
          </a:xfrm>
          <a:prstGeom prst="rect">
            <a:avLst/>
          </a:prstGeom>
          <a:solidFill>
            <a:schemeClr val="bg2"/>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2"/>
                </a:solidFill>
              </a:defRPr>
            </a:lvl2pPr>
            <a:lvl3pPr>
              <a:defRPr sz="12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6222657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406400" y="762001"/>
            <a:ext cx="11379200" cy="5280822"/>
          </a:xfrm>
          <a:prstGeom prst="rect">
            <a:avLst/>
          </a:prstGeom>
        </p:spPr>
        <p:txBody>
          <a:bodyPr lIns="274320" tIns="274320" rIns="274320" bIns="274320"/>
          <a:lstStyle>
            <a:lvl1pPr>
              <a:defRPr sz="2000" b="1">
                <a:solidFill>
                  <a:schemeClr val="tx1"/>
                </a:solidFill>
              </a:defRPr>
            </a:lvl1pPr>
            <a:lvl2pPr>
              <a:defRPr sz="1800">
                <a:solidFill>
                  <a:srgbClr val="5B6770"/>
                </a:solidFill>
              </a:defRPr>
            </a:lvl2pPr>
            <a:lvl3pPr>
              <a:defRPr sz="1600">
                <a:solidFill>
                  <a:srgbClr val="5B6770"/>
                </a:solidFill>
              </a:defRPr>
            </a:lvl3pPr>
            <a:lvl4pPr>
              <a:defRPr sz="1400">
                <a:solidFill>
                  <a:srgbClr val="5B6770"/>
                </a:solidFill>
              </a:defRPr>
            </a:lvl4pPr>
            <a:lvl5pPr>
              <a:defRPr sz="1200">
                <a:solidFill>
                  <a:srgbClr val="5B677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3657600" y="6553200"/>
            <a:ext cx="5384800" cy="228600"/>
          </a:xfrm>
        </p:spPr>
        <p:txBody>
          <a:bodyPr/>
          <a:lstStyle/>
          <a:p>
            <a:r>
              <a:rPr lang="en-US">
                <a:solidFill>
                  <a:prstClr val="black">
                    <a:tint val="75000"/>
                  </a:prstClr>
                </a:solidFill>
              </a:rPr>
              <a:t>Use or disclosure of information contained on this page is subject to the restrictions on the title page.</a:t>
            </a:r>
          </a:p>
        </p:txBody>
      </p:sp>
      <p:cxnSp>
        <p:nvCxnSpPr>
          <p:cNvPr id="5" name="Straight Connector 4"/>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915271C7-351C-6A53-1BD1-4B6987F11FC7}"/>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46284721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Comparison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7315200" y="0"/>
            <a:ext cx="4876800" cy="6464808"/>
          </a:xfrm>
          <a:prstGeom prst="rect">
            <a:avLst/>
          </a:prstGeom>
          <a:solidFill>
            <a:srgbClr val="E6EBF0"/>
          </a:solidFill>
        </p:spPr>
        <p:txBody>
          <a:bodyPr lIns="274320" tIns="1097280" rIns="274320" bIns="731520"/>
          <a:lstStyle>
            <a:lvl1pPr marL="0" indent="0" algn="l">
              <a:buNone/>
              <a:defRPr sz="2000" b="0">
                <a:solidFill>
                  <a:schemeClr val="tx1"/>
                </a:solidFill>
              </a:defRPr>
            </a:lvl1pPr>
            <a:lvl2pPr algn="l">
              <a:defRPr sz="1800">
                <a:solidFill>
                  <a:schemeClr val="tx2"/>
                </a:solidFill>
              </a:defRPr>
            </a:lvl2pPr>
            <a:lvl3pPr algn="l">
              <a:defRPr sz="1600">
                <a:solidFill>
                  <a:schemeClr val="tx2"/>
                </a:solidFill>
              </a:defRPr>
            </a:lvl3pPr>
            <a:lvl4pPr algn="l">
              <a:defRPr sz="1400">
                <a:solidFill>
                  <a:schemeClr val="tx2"/>
                </a:solidFill>
              </a:defRPr>
            </a:lvl4pPr>
            <a:lvl5pPr algn="l">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2"/>
          <p:cNvSpPr>
            <a:spLocks noGrp="1"/>
          </p:cNvSpPr>
          <p:nvPr>
            <p:ph idx="1"/>
          </p:nvPr>
        </p:nvSpPr>
        <p:spPr>
          <a:xfrm>
            <a:off x="406400" y="762000"/>
            <a:ext cx="6908800" cy="5410200"/>
          </a:xfrm>
          <a:prstGeom prst="rect">
            <a:avLst/>
          </a:prstGeom>
        </p:spPr>
        <p:txBody>
          <a:bodyPr lIns="274320" tIns="274320" rIns="274320" bIns="274320"/>
          <a:lstStyle>
            <a:lvl1pPr marL="0" indent="0">
              <a:buNone/>
              <a:defRPr sz="2000" b="1">
                <a:solidFill>
                  <a:schemeClr val="tx1"/>
                </a:solidFill>
                <a:latin typeface="+mj-lt"/>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1">
            <a:extLst>
              <a:ext uri="{FF2B5EF4-FFF2-40B4-BE49-F238E27FC236}">
                <a16:creationId xmlns:a16="http://schemas.microsoft.com/office/drawing/2014/main" id="{4CC83710-C64D-1BD2-447D-28FF58823C70}"/>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08FF9252-B1FC-9936-53BB-BEE6DD5CEFBE}"/>
              </a:ext>
            </a:extLst>
          </p:cNvPr>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060D07C2-2A38-B953-E52E-4EBD6A8D19A2}"/>
              </a:ext>
            </a:extLst>
          </p:cNvPr>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Footer Placeholder 4">
            <a:extLst>
              <a:ext uri="{FF2B5EF4-FFF2-40B4-BE49-F238E27FC236}">
                <a16:creationId xmlns:a16="http://schemas.microsoft.com/office/drawing/2014/main" id="{0DBED4E2-E7A2-AE66-639C-4EE96FC0655C}"/>
              </a:ext>
            </a:extLst>
          </p:cNvPr>
          <p:cNvSpPr>
            <a:spLocks noGrp="1"/>
          </p:cNvSpPr>
          <p:nvPr>
            <p:ph type="ftr" sz="quarter" idx="11"/>
          </p:nvPr>
        </p:nvSpPr>
        <p:spPr>
          <a:xfrm>
            <a:off x="3657600" y="6553200"/>
            <a:ext cx="5384800" cy="228600"/>
          </a:xfrm>
        </p:spPr>
        <p:txBody>
          <a:bodyPr/>
          <a:lstStyle/>
          <a:p>
            <a:r>
              <a:rPr lang="en-US">
                <a:solidFill>
                  <a:prstClr val="black">
                    <a:tint val="75000"/>
                  </a:prstClr>
                </a:solidFill>
              </a:rPr>
              <a:t>Use or disclosure of information contained on this page is subject to the restrictions on the title page.</a:t>
            </a:r>
          </a:p>
        </p:txBody>
      </p:sp>
      <p:sp>
        <p:nvSpPr>
          <p:cNvPr id="9" name="Slide Number Placeholder 5">
            <a:extLst>
              <a:ext uri="{FF2B5EF4-FFF2-40B4-BE49-F238E27FC236}">
                <a16:creationId xmlns:a16="http://schemas.microsoft.com/office/drawing/2014/main" id="{78926B97-2A6D-A2E6-33E5-91F5C2A6F7BE}"/>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81301084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Comparison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796BAD60-5C45-1A72-0429-2EA7A0968D40}"/>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7A60EBBE-A2F2-20F7-8FB9-432D577E3F22}"/>
              </a:ext>
            </a:extLst>
          </p:cNvPr>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130BE998-F70B-DF4E-4F08-F7692DA494DE}"/>
              </a:ext>
            </a:extLst>
          </p:cNvPr>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9EA07743-71C9-2937-9D4F-786590E1067C}"/>
              </a:ext>
            </a:extLst>
          </p:cNvPr>
          <p:cNvSpPr>
            <a:spLocks noGrp="1"/>
          </p:cNvSpPr>
          <p:nvPr>
            <p:ph type="ftr" sz="quarter" idx="11"/>
          </p:nvPr>
        </p:nvSpPr>
        <p:spPr>
          <a:xfrm>
            <a:off x="3657600" y="6553200"/>
            <a:ext cx="5384800" cy="228600"/>
          </a:xfrm>
        </p:spPr>
        <p:txBody>
          <a:bodyPr/>
          <a:lstStyle/>
          <a:p>
            <a:r>
              <a:rPr lang="en-US">
                <a:solidFill>
                  <a:prstClr val="black">
                    <a:tint val="75000"/>
                  </a:prstClr>
                </a:solidFill>
              </a:rPr>
              <a:t>Use or disclosure of information contained on this page is subject to the restrictions on the title page.</a:t>
            </a:r>
          </a:p>
        </p:txBody>
      </p:sp>
      <p:sp>
        <p:nvSpPr>
          <p:cNvPr id="13" name="Slide Number Placeholder 5">
            <a:extLst>
              <a:ext uri="{FF2B5EF4-FFF2-40B4-BE49-F238E27FC236}">
                <a16:creationId xmlns:a16="http://schemas.microsoft.com/office/drawing/2014/main" id="{FC980251-D77A-C3CE-5889-2579FFB6AC5C}"/>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 name="Content Placeholder 2">
            <a:extLst>
              <a:ext uri="{FF2B5EF4-FFF2-40B4-BE49-F238E27FC236}">
                <a16:creationId xmlns:a16="http://schemas.microsoft.com/office/drawing/2014/main" id="{55BA22F1-2EF4-FAB1-48BA-4636D4B7C154}"/>
              </a:ext>
            </a:extLst>
          </p:cNvPr>
          <p:cNvSpPr>
            <a:spLocks noGrp="1"/>
          </p:cNvSpPr>
          <p:nvPr>
            <p:ph idx="10"/>
          </p:nvPr>
        </p:nvSpPr>
        <p:spPr>
          <a:xfrm>
            <a:off x="7315200" y="0"/>
            <a:ext cx="4876800" cy="6464808"/>
          </a:xfrm>
          <a:prstGeom prst="rect">
            <a:avLst/>
          </a:prstGeom>
          <a:solidFill>
            <a:srgbClr val="E6EBF0"/>
          </a:solidFill>
        </p:spPr>
        <p:txBody>
          <a:bodyPr lIns="274320" tIns="1097280" rIns="274320" bIns="731520"/>
          <a:lstStyle>
            <a:lvl1pPr marL="0" indent="0" algn="l">
              <a:buNone/>
              <a:defRPr sz="2000" b="0">
                <a:solidFill>
                  <a:schemeClr val="accent1"/>
                </a:solidFill>
              </a:defRPr>
            </a:lvl1pPr>
            <a:lvl2pPr algn="l">
              <a:defRPr sz="1800">
                <a:solidFill>
                  <a:schemeClr val="tx2"/>
                </a:solidFill>
              </a:defRPr>
            </a:lvl2pPr>
            <a:lvl3pPr algn="l">
              <a:defRPr sz="1600">
                <a:solidFill>
                  <a:schemeClr val="tx2"/>
                </a:solidFill>
              </a:defRPr>
            </a:lvl3pPr>
            <a:lvl4pPr algn="l">
              <a:defRPr sz="1400">
                <a:solidFill>
                  <a:schemeClr val="tx2"/>
                </a:solidFill>
              </a:defRPr>
            </a:lvl4pPr>
            <a:lvl5pPr algn="l">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2">
            <a:extLst>
              <a:ext uri="{FF2B5EF4-FFF2-40B4-BE49-F238E27FC236}">
                <a16:creationId xmlns:a16="http://schemas.microsoft.com/office/drawing/2014/main" id="{76AA29EA-E088-D81E-2199-D3C6680B1D35}"/>
              </a:ext>
            </a:extLst>
          </p:cNvPr>
          <p:cNvSpPr>
            <a:spLocks noGrp="1"/>
          </p:cNvSpPr>
          <p:nvPr>
            <p:ph idx="1"/>
          </p:nvPr>
        </p:nvSpPr>
        <p:spPr>
          <a:xfrm>
            <a:off x="406400" y="762000"/>
            <a:ext cx="6908800" cy="5410200"/>
          </a:xfrm>
          <a:prstGeom prst="rect">
            <a:avLst/>
          </a:prstGeom>
        </p:spPr>
        <p:txBody>
          <a:bodyPr lIns="274320" tIns="274320" rIns="274320" bIns="274320"/>
          <a:lstStyle>
            <a:lvl1pPr marL="0" indent="0">
              <a:buNone/>
              <a:defRPr sz="2000" b="1">
                <a:solidFill>
                  <a:schemeClr val="tx1"/>
                </a:solidFill>
                <a:latin typeface="+mj-lt"/>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7760721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Content with Caption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A0D26C4-F0B9-8786-63BA-3230F0D9EE58}"/>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002746A8-CEB7-DA32-2E46-4CD875A53BEE}"/>
              </a:ext>
            </a:extLst>
          </p:cNvPr>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5B6770"/>
              </a:solidFill>
            </a:endParaRPr>
          </a:p>
        </p:txBody>
      </p:sp>
      <p:cxnSp>
        <p:nvCxnSpPr>
          <p:cNvPr id="6" name="Straight Connector 5">
            <a:extLst>
              <a:ext uri="{FF2B5EF4-FFF2-40B4-BE49-F238E27FC236}">
                <a16:creationId xmlns:a16="http://schemas.microsoft.com/office/drawing/2014/main" id="{D81F622A-1E5B-9C1F-4B89-952F231997D8}"/>
              </a:ext>
            </a:extLst>
          </p:cNvPr>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a16="http://schemas.microsoft.com/office/drawing/2014/main" id="{8504BE0D-CAFF-A353-053D-04E6FAB5704A}"/>
              </a:ext>
            </a:extLst>
          </p:cNvPr>
          <p:cNvSpPr>
            <a:spLocks noGrp="1"/>
          </p:cNvSpPr>
          <p:nvPr>
            <p:ph idx="1"/>
          </p:nvPr>
        </p:nvSpPr>
        <p:spPr>
          <a:xfrm>
            <a:off x="406400" y="762000"/>
            <a:ext cx="11379200" cy="3886198"/>
          </a:xfrm>
          <a:prstGeom prst="rect">
            <a:avLst/>
          </a:prstGeom>
        </p:spPr>
        <p:txBody>
          <a:bodyPr lIns="274320" tIns="274320" rIns="274320" bIns="274320"/>
          <a:lstStyle>
            <a:lvl1pPr marL="0" indent="0">
              <a:buNone/>
              <a:defRPr sz="2000" b="0">
                <a:solidFill>
                  <a:schemeClr val="tx1"/>
                </a:solidFill>
              </a:defRPr>
            </a:lvl1pPr>
            <a:lvl2pPr>
              <a:defRPr sz="2000">
                <a:solidFill>
                  <a:schemeClr val="tx1"/>
                </a:solidFill>
              </a:defRPr>
            </a:lvl2pPr>
            <a:lvl3pPr>
              <a:defRPr sz="18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1" name="Content Placeholder 2">
            <a:extLst>
              <a:ext uri="{FF2B5EF4-FFF2-40B4-BE49-F238E27FC236}">
                <a16:creationId xmlns:a16="http://schemas.microsoft.com/office/drawing/2014/main" id="{A0A47C1F-9F12-8BE1-EFDD-1FE189FAAD52}"/>
              </a:ext>
            </a:extLst>
          </p:cNvPr>
          <p:cNvSpPr>
            <a:spLocks noGrp="1"/>
          </p:cNvSpPr>
          <p:nvPr>
            <p:ph idx="10"/>
          </p:nvPr>
        </p:nvSpPr>
        <p:spPr>
          <a:xfrm>
            <a:off x="406400" y="4648200"/>
            <a:ext cx="11379200" cy="14478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3" name="Footer Placeholder 4">
            <a:extLst>
              <a:ext uri="{FF2B5EF4-FFF2-40B4-BE49-F238E27FC236}">
                <a16:creationId xmlns:a16="http://schemas.microsoft.com/office/drawing/2014/main" id="{4BAB97C9-A225-B5FE-3934-62A46DFCC245}"/>
              </a:ext>
            </a:extLst>
          </p:cNvPr>
          <p:cNvSpPr>
            <a:spLocks noGrp="1"/>
          </p:cNvSpPr>
          <p:nvPr>
            <p:ph type="ftr" sz="quarter" idx="11"/>
          </p:nvPr>
        </p:nvSpPr>
        <p:spPr>
          <a:xfrm>
            <a:off x="3657600" y="6553200"/>
            <a:ext cx="5384800" cy="228600"/>
          </a:xfrm>
        </p:spPr>
        <p:txBody>
          <a:bodyPr/>
          <a:lstStyle/>
          <a:p>
            <a:r>
              <a:rPr lang="en-US">
                <a:solidFill>
                  <a:prstClr val="black">
                    <a:tint val="75000"/>
                  </a:prstClr>
                </a:solidFill>
              </a:rPr>
              <a:t>Use or disclosure of information contained on this page is subject to the restrictions on the title page.</a:t>
            </a:r>
          </a:p>
        </p:txBody>
      </p:sp>
      <p:sp>
        <p:nvSpPr>
          <p:cNvPr id="14" name="Slide Number Placeholder 5">
            <a:extLst>
              <a:ext uri="{FF2B5EF4-FFF2-40B4-BE49-F238E27FC236}">
                <a16:creationId xmlns:a16="http://schemas.microsoft.com/office/drawing/2014/main" id="{744CFBEC-5C8F-3F37-0431-43415179EE3B}"/>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2658646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id Left">
    <p:spTree>
      <p:nvGrpSpPr>
        <p:cNvPr id="1" name=""/>
        <p:cNvGrpSpPr/>
        <p:nvPr/>
      </p:nvGrpSpPr>
      <p:grpSpPr>
        <a:xfrm>
          <a:off x="0" y="0"/>
          <a:ext cx="0" cy="0"/>
          <a:chOff x="0" y="0"/>
          <a:chExt cx="0" cy="0"/>
        </a:xfrm>
      </p:grpSpPr>
      <p:sp>
        <p:nvSpPr>
          <p:cNvPr id="3" name="2. Slide Title">
            <a:extLst>
              <a:ext uri="{FF2B5EF4-FFF2-40B4-BE49-F238E27FC236}">
                <a16:creationId xmlns:a16="http://schemas.microsoft.com/office/drawing/2014/main" id="{064E079D-5BD2-4787-A7F2-0859A1CB5E94}"/>
              </a:ext>
            </a:extLst>
          </p:cNvPr>
          <p:cNvSpPr>
            <a:spLocks noGrp="1"/>
          </p:cNvSpPr>
          <p:nvPr>
            <p:ph type="title"/>
            <p:custDataLst>
              <p:tags r:id="rId1"/>
            </p:custDataLst>
          </p:nvPr>
        </p:nvSpPr>
        <p:spPr>
          <a:xfrm>
            <a:off x="554736" y="3044280"/>
            <a:ext cx="5065776" cy="769441"/>
          </a:xfrm>
          <a:prstGeom prst="rect">
            <a:avLst/>
          </a:prstGeom>
        </p:spPr>
        <p:txBody>
          <a:bodyPr rIns="365760" anchor="ctr">
            <a:noAutofit/>
          </a:bodyPr>
          <a:lstStyle>
            <a:lvl1pPr>
              <a:defRPr>
                <a:ln w="6350" cap="flat">
                  <a:noFill/>
                  <a:miter lim="800000"/>
                </a:ln>
              </a:defRPr>
            </a:lvl1pPr>
          </a:lstStyle>
          <a:p>
            <a:r>
              <a:rPr lang="en-US"/>
              <a:t>Click to edit Master title style</a:t>
            </a:r>
          </a:p>
        </p:txBody>
      </p:sp>
      <p:sp>
        <p:nvSpPr>
          <p:cNvPr id="9" name="Slide Number">
            <a:extLst>
              <a:ext uri="{FF2B5EF4-FFF2-40B4-BE49-F238E27FC236}">
                <a16:creationId xmlns:a16="http://schemas.microsoft.com/office/drawing/2014/main" id="{2BF771FC-DD10-42B6-A51E-7F1E26F8184D}"/>
              </a:ext>
            </a:extLst>
          </p:cNvPr>
          <p:cNvSpPr>
            <a:spLocks noChangeArrowheads="1"/>
          </p:cNvSpPr>
          <p:nvPr userDrawn="1">
            <p:custDataLst>
              <p:tags r:id="rId2"/>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a:solidFill>
                <a:schemeClr val="tx1"/>
              </a:solidFill>
              <a:latin typeface="+mn-lt"/>
              <a:ea typeface="+mn-ea"/>
              <a:cs typeface="Arial" panose="020B0604020202020204" pitchFamily="34" charset="0"/>
            </a:endParaRPr>
          </a:p>
        </p:txBody>
      </p:sp>
      <p:sp>
        <p:nvSpPr>
          <p:cNvPr id="8" name="5. Source" hidden="1">
            <a:extLst>
              <a:ext uri="{FF2B5EF4-FFF2-40B4-BE49-F238E27FC236}">
                <a16:creationId xmlns:a16="http://schemas.microsoft.com/office/drawing/2014/main" id="{C0D33C43-5B9F-44B4-82FA-BAAD11A7FB8E}"/>
              </a:ext>
            </a:extLst>
          </p:cNvPr>
          <p:cNvSpPr txBox="1"/>
          <p:nvPr userDrawn="1">
            <p:custDataLst>
              <p:tags r:id="rId3"/>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7" name="1. On-page tracker">
            <a:extLst>
              <a:ext uri="{FF2B5EF4-FFF2-40B4-BE49-F238E27FC236}">
                <a16:creationId xmlns:a16="http://schemas.microsoft.com/office/drawing/2014/main" id="{2A77292F-0F7C-43B4-9782-AB706C93BD64}"/>
              </a:ext>
            </a:extLst>
          </p:cNvPr>
          <p:cNvSpPr>
            <a:spLocks noGrp="1"/>
          </p:cNvSpPr>
          <p:nvPr>
            <p:ph type="body" sz="quarter" idx="17" hasCustomPrompt="1"/>
            <p:custDataLst>
              <p:tags r:id="rId4"/>
            </p:custDataLst>
          </p:nvPr>
        </p:nvSpPr>
        <p:spPr>
          <a:xfrm>
            <a:off x="7156704" y="78768"/>
            <a:ext cx="4480560" cy="123111"/>
          </a:xfrm>
        </p:spPr>
        <p:txBody>
          <a:bodyPr anchor="ctr" anchorCtr="0">
            <a:spAutoFit/>
          </a:bodyPr>
          <a:lstStyle>
            <a:lvl1pPr algn="r">
              <a:defRPr sz="800">
                <a:latin typeface="+mn-lt"/>
              </a:defRPr>
            </a:lvl1pPr>
          </a:lstStyle>
          <a:p>
            <a:pPr lvl="0"/>
            <a:r>
              <a:rPr lang="en-US"/>
              <a:t>Chapter › Topic</a:t>
            </a:r>
          </a:p>
        </p:txBody>
      </p:sp>
    </p:spTree>
    <p:extLst>
      <p:ext uri="{BB962C8B-B14F-4D97-AF65-F5344CB8AC3E}">
        <p14:creationId xmlns:p14="http://schemas.microsoft.com/office/powerpoint/2010/main" val="307970749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Content with Caption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3657600" y="6553200"/>
            <a:ext cx="5384800" cy="228600"/>
          </a:xfrm>
        </p:spPr>
        <p:txBody>
          <a:bodyPr/>
          <a:lstStyle/>
          <a:p>
            <a:r>
              <a:rPr lang="en-US">
                <a:solidFill>
                  <a:prstClr val="black">
                    <a:tint val="75000"/>
                  </a:prstClr>
                </a:solidFill>
              </a:rPr>
              <a:t>Use or disclosure of information contained on this page is subject to the restrictions on the title page.</a:t>
            </a: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 name="Content Placeholder 2">
            <a:extLst>
              <a:ext uri="{FF2B5EF4-FFF2-40B4-BE49-F238E27FC236}">
                <a16:creationId xmlns:a16="http://schemas.microsoft.com/office/drawing/2014/main" id="{1FF48671-73D4-A8B4-B73D-773427B40011}"/>
              </a:ext>
            </a:extLst>
          </p:cNvPr>
          <p:cNvSpPr>
            <a:spLocks noGrp="1"/>
          </p:cNvSpPr>
          <p:nvPr>
            <p:ph idx="1"/>
          </p:nvPr>
        </p:nvSpPr>
        <p:spPr>
          <a:xfrm>
            <a:off x="406400" y="762000"/>
            <a:ext cx="11379200" cy="3886198"/>
          </a:xfrm>
          <a:prstGeom prst="rect">
            <a:avLst/>
          </a:prstGeom>
        </p:spPr>
        <p:txBody>
          <a:bodyPr lIns="274320" tIns="274320" rIns="274320" bIns="274320"/>
          <a:lstStyle>
            <a:lvl1pPr marL="0" indent="0">
              <a:buNone/>
              <a:defRPr sz="2000" b="0">
                <a:solidFill>
                  <a:schemeClr val="tx1"/>
                </a:solidFill>
              </a:defRPr>
            </a:lvl1pPr>
            <a:lvl2pPr>
              <a:defRPr sz="2000">
                <a:solidFill>
                  <a:schemeClr val="tx1"/>
                </a:solidFill>
              </a:defRPr>
            </a:lvl2pPr>
            <a:lvl3pPr>
              <a:defRPr sz="18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4" name="Content Placeholder 2">
            <a:extLst>
              <a:ext uri="{FF2B5EF4-FFF2-40B4-BE49-F238E27FC236}">
                <a16:creationId xmlns:a16="http://schemas.microsoft.com/office/drawing/2014/main" id="{5BAC8498-C400-3675-A8B1-3E1519AB81C3}"/>
              </a:ext>
            </a:extLst>
          </p:cNvPr>
          <p:cNvSpPr>
            <a:spLocks noGrp="1"/>
          </p:cNvSpPr>
          <p:nvPr>
            <p:ph idx="10"/>
          </p:nvPr>
        </p:nvSpPr>
        <p:spPr>
          <a:xfrm>
            <a:off x="406400" y="4648200"/>
            <a:ext cx="11379200" cy="14478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accent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2268827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Content with Caption (Aqua)">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Content Placeholder 2">
            <a:extLst>
              <a:ext uri="{FF2B5EF4-FFF2-40B4-BE49-F238E27FC236}">
                <a16:creationId xmlns:a16="http://schemas.microsoft.com/office/drawing/2014/main" id="{F811FEB3-47F2-0622-E85A-BC25AB9BF116}"/>
              </a:ext>
            </a:extLst>
          </p:cNvPr>
          <p:cNvSpPr>
            <a:spLocks noGrp="1"/>
          </p:cNvSpPr>
          <p:nvPr>
            <p:ph idx="10"/>
          </p:nvPr>
        </p:nvSpPr>
        <p:spPr>
          <a:xfrm>
            <a:off x="406400" y="4648198"/>
            <a:ext cx="11379200" cy="1447802"/>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accent1"/>
                </a:solidFill>
              </a:defRPr>
            </a:lvl1pPr>
            <a:lvl2pPr>
              <a:defRPr sz="1400">
                <a:solidFill>
                  <a:schemeClr val="accent1"/>
                </a:solidFill>
              </a:defRPr>
            </a:lvl2pPr>
            <a:lvl3pPr>
              <a:defRPr sz="1200">
                <a:solidFill>
                  <a:schemeClr val="accent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3657600" y="6553200"/>
            <a:ext cx="5384800" cy="228600"/>
          </a:xfrm>
        </p:spPr>
        <p:txBody>
          <a:bodyPr/>
          <a:lstStyle/>
          <a:p>
            <a:r>
              <a:rPr lang="en-US">
                <a:solidFill>
                  <a:prstClr val="black">
                    <a:tint val="75000"/>
                  </a:prstClr>
                </a:solidFill>
              </a:rPr>
              <a:t>Use or disclosure of information contained on this page is subject to the restrictions on the title page.</a:t>
            </a: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 name="Content Placeholder 2">
            <a:extLst>
              <a:ext uri="{FF2B5EF4-FFF2-40B4-BE49-F238E27FC236}">
                <a16:creationId xmlns:a16="http://schemas.microsoft.com/office/drawing/2014/main" id="{1A157481-F789-46DE-2E72-928DE502142B}"/>
              </a:ext>
            </a:extLst>
          </p:cNvPr>
          <p:cNvSpPr>
            <a:spLocks noGrp="1"/>
          </p:cNvSpPr>
          <p:nvPr>
            <p:ph idx="1"/>
          </p:nvPr>
        </p:nvSpPr>
        <p:spPr>
          <a:xfrm>
            <a:off x="406400" y="762000"/>
            <a:ext cx="11379200" cy="3886198"/>
          </a:xfrm>
          <a:prstGeom prst="rect">
            <a:avLst/>
          </a:prstGeom>
        </p:spPr>
        <p:txBody>
          <a:bodyPr lIns="274320" tIns="274320" rIns="274320" bIns="274320"/>
          <a:lstStyle>
            <a:lvl1pPr marL="0" indent="0">
              <a:buNone/>
              <a:defRPr sz="2000" b="0">
                <a:solidFill>
                  <a:schemeClr val="tx1"/>
                </a:solidFill>
              </a:defRPr>
            </a:lvl1pPr>
            <a:lvl2pPr>
              <a:defRPr sz="2000">
                <a:solidFill>
                  <a:schemeClr val="tx1"/>
                </a:solidFill>
              </a:defRPr>
            </a:lvl2pPr>
            <a:lvl3pPr>
              <a:defRPr sz="18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17866533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Content with Caption 2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A98D29-CFFC-C296-B023-91A03EEC3E9D}"/>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DE12A03F-8D2E-8532-3203-031013FA5A10}"/>
              </a:ext>
            </a:extLst>
          </p:cNvPr>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2FFCD6A5-9B36-D9E5-72F2-FBEA5B672AB9}"/>
              </a:ext>
            </a:extLst>
          </p:cNvPr>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Content Placeholder 2">
            <a:extLst>
              <a:ext uri="{FF2B5EF4-FFF2-40B4-BE49-F238E27FC236}">
                <a16:creationId xmlns:a16="http://schemas.microsoft.com/office/drawing/2014/main" id="{4EFC8874-25EC-5A5F-D57F-0691879F1F48}"/>
              </a:ext>
            </a:extLst>
          </p:cNvPr>
          <p:cNvSpPr>
            <a:spLocks noGrp="1"/>
          </p:cNvSpPr>
          <p:nvPr>
            <p:ph idx="1"/>
          </p:nvPr>
        </p:nvSpPr>
        <p:spPr>
          <a:xfrm>
            <a:off x="406400" y="762000"/>
            <a:ext cx="7416800" cy="5334000"/>
          </a:xfrm>
          <a:prstGeom prst="rect">
            <a:avLst/>
          </a:prstGeom>
        </p:spPr>
        <p:txBody>
          <a:bodyPr lIns="274320" tIns="274320" rIns="274320" bIns="274320"/>
          <a:lstStyle>
            <a:lvl1pPr marL="0" indent="0">
              <a:buNone/>
              <a:defRPr sz="2000" b="1">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8" name="Content Placeholder 2">
            <a:extLst>
              <a:ext uri="{FF2B5EF4-FFF2-40B4-BE49-F238E27FC236}">
                <a16:creationId xmlns:a16="http://schemas.microsoft.com/office/drawing/2014/main" id="{9D7C7B98-DF84-E7E1-CF67-1DA50AD90673}"/>
              </a:ext>
            </a:extLst>
          </p:cNvPr>
          <p:cNvSpPr>
            <a:spLocks noGrp="1"/>
          </p:cNvSpPr>
          <p:nvPr>
            <p:ph idx="10"/>
          </p:nvPr>
        </p:nvSpPr>
        <p:spPr>
          <a:xfrm>
            <a:off x="7823200" y="762000"/>
            <a:ext cx="3962400" cy="53340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1">
                <a:solidFill>
                  <a:schemeClr val="tx1"/>
                </a:solidFill>
              </a:defRPr>
            </a:lvl1pPr>
            <a:lvl2pPr>
              <a:defRPr sz="1400" b="1">
                <a:solidFill>
                  <a:schemeClr val="tx1"/>
                </a:solidFill>
              </a:defRPr>
            </a:lvl2pPr>
            <a:lvl3pPr>
              <a:defRPr sz="1200" b="1">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0" name="Footer Placeholder 4">
            <a:extLst>
              <a:ext uri="{FF2B5EF4-FFF2-40B4-BE49-F238E27FC236}">
                <a16:creationId xmlns:a16="http://schemas.microsoft.com/office/drawing/2014/main" id="{D41AE20F-67AB-7F58-E5C0-B80B60EB4F25}"/>
              </a:ext>
            </a:extLst>
          </p:cNvPr>
          <p:cNvSpPr>
            <a:spLocks noGrp="1"/>
          </p:cNvSpPr>
          <p:nvPr>
            <p:ph type="ftr" sz="quarter" idx="11"/>
          </p:nvPr>
        </p:nvSpPr>
        <p:spPr>
          <a:xfrm>
            <a:off x="3657600" y="6553200"/>
            <a:ext cx="5384800" cy="228600"/>
          </a:xfrm>
        </p:spPr>
        <p:txBody>
          <a:bodyPr/>
          <a:lstStyle/>
          <a:p>
            <a:r>
              <a:rPr lang="en-US">
                <a:solidFill>
                  <a:prstClr val="black">
                    <a:tint val="75000"/>
                  </a:prstClr>
                </a:solidFill>
              </a:rPr>
              <a:t>Use or disclosure of information contained on this page is subject to the restrictions on the title page.</a:t>
            </a:r>
          </a:p>
        </p:txBody>
      </p:sp>
      <p:sp>
        <p:nvSpPr>
          <p:cNvPr id="11" name="Slide Number Placeholder 5">
            <a:extLst>
              <a:ext uri="{FF2B5EF4-FFF2-40B4-BE49-F238E27FC236}">
                <a16:creationId xmlns:a16="http://schemas.microsoft.com/office/drawing/2014/main" id="{BB40FEBA-A659-D520-0764-206779E237E9}"/>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86225297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Content with Caption 2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1C8B81A-95BD-E991-9B9F-3E9298BDDD8D}"/>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EBD1C03C-3DF7-A3DE-6887-F11B8EF5149C}"/>
              </a:ext>
            </a:extLst>
          </p:cNvPr>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BFB76CBF-9431-A50C-08E3-E8EE4F236149}"/>
              </a:ext>
            </a:extLst>
          </p:cNvPr>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Footer Placeholder 4">
            <a:extLst>
              <a:ext uri="{FF2B5EF4-FFF2-40B4-BE49-F238E27FC236}">
                <a16:creationId xmlns:a16="http://schemas.microsoft.com/office/drawing/2014/main" id="{DB59DB38-0284-35BB-FCF2-EAA64B408BD8}"/>
              </a:ext>
            </a:extLst>
          </p:cNvPr>
          <p:cNvSpPr>
            <a:spLocks noGrp="1"/>
          </p:cNvSpPr>
          <p:nvPr>
            <p:ph type="ftr" sz="quarter" idx="11"/>
          </p:nvPr>
        </p:nvSpPr>
        <p:spPr>
          <a:xfrm>
            <a:off x="3657600" y="6553200"/>
            <a:ext cx="5384800" cy="228600"/>
          </a:xfrm>
        </p:spPr>
        <p:txBody>
          <a:bodyPr/>
          <a:lstStyle/>
          <a:p>
            <a:r>
              <a:rPr lang="en-US">
                <a:solidFill>
                  <a:prstClr val="black">
                    <a:tint val="75000"/>
                  </a:prstClr>
                </a:solidFill>
              </a:rPr>
              <a:t>Use or disclosure of information contained on this page is subject to the restrictions on the title page.</a:t>
            </a:r>
          </a:p>
        </p:txBody>
      </p:sp>
      <p:sp>
        <p:nvSpPr>
          <p:cNvPr id="15" name="Slide Number Placeholder 5">
            <a:extLst>
              <a:ext uri="{FF2B5EF4-FFF2-40B4-BE49-F238E27FC236}">
                <a16:creationId xmlns:a16="http://schemas.microsoft.com/office/drawing/2014/main" id="{9556402B-DC9D-8431-8023-AD3352280539}"/>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 name="Content Placeholder 2">
            <a:extLst>
              <a:ext uri="{FF2B5EF4-FFF2-40B4-BE49-F238E27FC236}">
                <a16:creationId xmlns:a16="http://schemas.microsoft.com/office/drawing/2014/main" id="{A26476B1-2B93-3388-ACFC-33AE1AE583DA}"/>
              </a:ext>
            </a:extLst>
          </p:cNvPr>
          <p:cNvSpPr>
            <a:spLocks noGrp="1"/>
          </p:cNvSpPr>
          <p:nvPr>
            <p:ph idx="1"/>
          </p:nvPr>
        </p:nvSpPr>
        <p:spPr>
          <a:xfrm>
            <a:off x="406400" y="762000"/>
            <a:ext cx="7416800" cy="5334000"/>
          </a:xfrm>
          <a:prstGeom prst="rect">
            <a:avLst/>
          </a:prstGeom>
        </p:spPr>
        <p:txBody>
          <a:bodyPr lIns="274320" tIns="274320" rIns="274320" bIns="274320"/>
          <a:lstStyle>
            <a:lvl1pPr marL="0" indent="0">
              <a:buNone/>
              <a:defRPr sz="2000" b="1">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4" name="Content Placeholder 2">
            <a:extLst>
              <a:ext uri="{FF2B5EF4-FFF2-40B4-BE49-F238E27FC236}">
                <a16:creationId xmlns:a16="http://schemas.microsoft.com/office/drawing/2014/main" id="{F463BB2B-CBD9-709B-A906-D89DFB66823B}"/>
              </a:ext>
            </a:extLst>
          </p:cNvPr>
          <p:cNvSpPr>
            <a:spLocks noGrp="1"/>
          </p:cNvSpPr>
          <p:nvPr>
            <p:ph idx="10"/>
          </p:nvPr>
        </p:nvSpPr>
        <p:spPr>
          <a:xfrm>
            <a:off x="7823200" y="762000"/>
            <a:ext cx="3962400" cy="53340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1">
                <a:solidFill>
                  <a:schemeClr val="accent1"/>
                </a:solidFill>
              </a:defRPr>
            </a:lvl1pPr>
            <a:lvl2pPr>
              <a:defRPr sz="1400" b="0">
                <a:solidFill>
                  <a:schemeClr val="tx1"/>
                </a:solidFill>
              </a:defRPr>
            </a:lvl2pPr>
            <a:lvl3pPr>
              <a:defRPr sz="1200" b="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39248893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Quate with Captions (Aqu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7CE442-37B7-476C-9FE8-E96267B02A66}"/>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0D15576-9FF6-A891-FEC4-42E2548A9FC7}"/>
              </a:ext>
            </a:extLst>
          </p:cNvPr>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8556E2A8-9379-D337-6383-63A755F631AD}"/>
              </a:ext>
            </a:extLst>
          </p:cNvPr>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Footer Placeholder 4">
            <a:extLst>
              <a:ext uri="{FF2B5EF4-FFF2-40B4-BE49-F238E27FC236}">
                <a16:creationId xmlns:a16="http://schemas.microsoft.com/office/drawing/2014/main" id="{3DA0FCEA-D36B-8171-D6EF-668CFAA3362D}"/>
              </a:ext>
            </a:extLst>
          </p:cNvPr>
          <p:cNvSpPr>
            <a:spLocks noGrp="1"/>
          </p:cNvSpPr>
          <p:nvPr>
            <p:ph type="ftr" sz="quarter" idx="11"/>
          </p:nvPr>
        </p:nvSpPr>
        <p:spPr>
          <a:xfrm>
            <a:off x="3657600" y="6553200"/>
            <a:ext cx="5384800" cy="228600"/>
          </a:xfrm>
        </p:spPr>
        <p:txBody>
          <a:bodyPr/>
          <a:lstStyle/>
          <a:p>
            <a:r>
              <a:rPr lang="en-US">
                <a:solidFill>
                  <a:prstClr val="black">
                    <a:tint val="75000"/>
                  </a:prstClr>
                </a:solidFill>
              </a:rPr>
              <a:t>Use or disclosure of information contained on this page is subject to the restrictions on the title page.</a:t>
            </a:r>
          </a:p>
        </p:txBody>
      </p:sp>
      <p:sp>
        <p:nvSpPr>
          <p:cNvPr id="11" name="Slide Number Placeholder 5">
            <a:extLst>
              <a:ext uri="{FF2B5EF4-FFF2-40B4-BE49-F238E27FC236}">
                <a16:creationId xmlns:a16="http://schemas.microsoft.com/office/drawing/2014/main" id="{2435EFE1-64FF-A596-7050-A720211A5B2B}"/>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Content Placeholder 2">
            <a:extLst>
              <a:ext uri="{FF2B5EF4-FFF2-40B4-BE49-F238E27FC236}">
                <a16:creationId xmlns:a16="http://schemas.microsoft.com/office/drawing/2014/main" id="{2F177308-3907-6CA9-7CB5-C0735CA9F2E4}"/>
              </a:ext>
            </a:extLst>
          </p:cNvPr>
          <p:cNvSpPr>
            <a:spLocks noGrp="1"/>
          </p:cNvSpPr>
          <p:nvPr>
            <p:ph idx="1"/>
          </p:nvPr>
        </p:nvSpPr>
        <p:spPr>
          <a:xfrm>
            <a:off x="406400" y="762000"/>
            <a:ext cx="7416800" cy="5334000"/>
          </a:xfrm>
          <a:prstGeom prst="rect">
            <a:avLst/>
          </a:prstGeom>
        </p:spPr>
        <p:txBody>
          <a:bodyPr lIns="274320" tIns="274320" rIns="274320" bIns="274320"/>
          <a:lstStyle>
            <a:lvl1pPr marL="0" indent="0">
              <a:buNone/>
              <a:defRPr sz="2000" b="1">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7" name="Content Placeholder 2">
            <a:extLst>
              <a:ext uri="{FF2B5EF4-FFF2-40B4-BE49-F238E27FC236}">
                <a16:creationId xmlns:a16="http://schemas.microsoft.com/office/drawing/2014/main" id="{4E75F68D-3D9A-6D91-3F0D-447EAB2D4871}"/>
              </a:ext>
            </a:extLst>
          </p:cNvPr>
          <p:cNvSpPr>
            <a:spLocks noGrp="1"/>
          </p:cNvSpPr>
          <p:nvPr>
            <p:ph idx="10"/>
          </p:nvPr>
        </p:nvSpPr>
        <p:spPr>
          <a:xfrm>
            <a:off x="7823200" y="762000"/>
            <a:ext cx="3962400" cy="5334000"/>
          </a:xfrm>
          <a:prstGeom prst="rect">
            <a:avLst/>
          </a:prstGeom>
          <a:solidFill>
            <a:schemeClr val="accent1">
              <a:lumMod val="20000"/>
              <a:lumOff val="80000"/>
            </a:schemeClr>
          </a:solidFill>
          <a:ln w="15875" cap="rnd">
            <a:solidFill>
              <a:srgbClr val="00AEC7">
                <a:alpha val="62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1">
                <a:solidFill>
                  <a:schemeClr val="tx1"/>
                </a:solidFill>
              </a:defRPr>
            </a:lvl1pPr>
            <a:lvl2pPr>
              <a:defRPr sz="1400" b="0">
                <a:solidFill>
                  <a:schemeClr val="tx1"/>
                </a:solidFill>
              </a:defRPr>
            </a:lvl2pPr>
            <a:lvl3pPr>
              <a:defRPr sz="1200" b="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93688142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Shape Background with Colum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BF0DE-C10A-1045-5990-B1FA49AF9EB7}"/>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371C69C7-7D39-DEDD-BE1B-B8C046B0CA95}"/>
              </a:ext>
            </a:extLst>
          </p:cNvPr>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ADE78E12-A908-1977-15C5-27DAB2FF2F2B}"/>
              </a:ext>
            </a:extLst>
          </p:cNvPr>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CEE2A56D-1F8F-6D34-5142-3AFE504C04F2}"/>
              </a:ext>
            </a:extLst>
          </p:cNvPr>
          <p:cNvSpPr>
            <a:spLocks noGrp="1"/>
          </p:cNvSpPr>
          <p:nvPr>
            <p:ph type="ftr" sz="quarter" idx="11"/>
          </p:nvPr>
        </p:nvSpPr>
        <p:spPr>
          <a:xfrm>
            <a:off x="3657600" y="6553200"/>
            <a:ext cx="5384800" cy="228600"/>
          </a:xfrm>
        </p:spPr>
        <p:txBody>
          <a:bodyPr/>
          <a:lstStyle/>
          <a:p>
            <a:r>
              <a:rPr lang="en-US">
                <a:solidFill>
                  <a:prstClr val="black">
                    <a:tint val="75000"/>
                  </a:prstClr>
                </a:solidFill>
              </a:rPr>
              <a:t>Use or disclosure of information contained on this page is subject to the restrictions on the title page.</a:t>
            </a:r>
          </a:p>
        </p:txBody>
      </p:sp>
      <p:sp>
        <p:nvSpPr>
          <p:cNvPr id="13" name="Slide Number Placeholder 5">
            <a:extLst>
              <a:ext uri="{FF2B5EF4-FFF2-40B4-BE49-F238E27FC236}">
                <a16:creationId xmlns:a16="http://schemas.microsoft.com/office/drawing/2014/main" id="{19A953EB-673D-F477-0F68-19BB33084976}"/>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Text Placeholder 6">
            <a:extLst>
              <a:ext uri="{FF2B5EF4-FFF2-40B4-BE49-F238E27FC236}">
                <a16:creationId xmlns:a16="http://schemas.microsoft.com/office/drawing/2014/main" id="{18275120-314C-AFBD-B170-4B990F0EFBAF}"/>
              </a:ext>
            </a:extLst>
          </p:cNvPr>
          <p:cNvSpPr>
            <a:spLocks noGrp="1"/>
          </p:cNvSpPr>
          <p:nvPr>
            <p:ph type="body" sz="half" idx="17"/>
          </p:nvPr>
        </p:nvSpPr>
        <p:spPr>
          <a:xfrm>
            <a:off x="605768" y="1066801"/>
            <a:ext cx="11179833" cy="2191369"/>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182880" tIns="182880" rIns="182880" bIns="182880" numCol="2" spcCol="548640">
            <a:spAutoFit/>
          </a:bodyPr>
          <a:lstStyle>
            <a:lvl1pPr marL="0" indent="0">
              <a:buNone/>
              <a:defRPr sz="2000">
                <a:solidFill>
                  <a:schemeClr val="tx2"/>
                </a:solidFill>
              </a:defRPr>
            </a:lvl1pPr>
            <a:lvl2pPr>
              <a:defRPr sz="1800">
                <a:solidFill>
                  <a:schemeClr val="accent2"/>
                </a:solidFill>
              </a:defRPr>
            </a:lvl2pPr>
            <a:lvl3pPr>
              <a:defRPr sz="1600">
                <a:solidFill>
                  <a:schemeClr val="accent2"/>
                </a:solidFill>
              </a:defRPr>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6">
            <a:extLst>
              <a:ext uri="{FF2B5EF4-FFF2-40B4-BE49-F238E27FC236}">
                <a16:creationId xmlns:a16="http://schemas.microsoft.com/office/drawing/2014/main" id="{9C95B286-9A86-1DCC-052D-7E695490B198}"/>
              </a:ext>
            </a:extLst>
          </p:cNvPr>
          <p:cNvSpPr>
            <a:spLocks noGrp="1"/>
          </p:cNvSpPr>
          <p:nvPr>
            <p:ph type="body" sz="half" idx="18"/>
          </p:nvPr>
        </p:nvSpPr>
        <p:spPr>
          <a:xfrm>
            <a:off x="605768" y="3574375"/>
            <a:ext cx="11179833" cy="2277547"/>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182880" tIns="182880" rIns="182880" bIns="182880" numCol="3" spcCol="548640">
            <a:spAutoFit/>
          </a:bodyPr>
          <a:lstStyle>
            <a:lvl1pPr marL="0" indent="0">
              <a:buNone/>
              <a:defRPr sz="2000">
                <a:solidFill>
                  <a:schemeClr val="bg1"/>
                </a:solidFill>
              </a:defRPr>
            </a:lvl1pPr>
            <a:lvl2pPr>
              <a:defRPr sz="1800">
                <a:solidFill>
                  <a:schemeClr val="bg1"/>
                </a:solidFill>
              </a:defRPr>
            </a:lvl2pPr>
            <a:lvl3pPr marL="914400" indent="0">
              <a:buNone/>
              <a:defRPr sz="1600">
                <a:solidFill>
                  <a:schemeClr val="bg1"/>
                </a:solidFill>
              </a:defRPr>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2340025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2 Colum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solidFill>
                  <a:prstClr val="black">
                    <a:tint val="75000"/>
                  </a:prstClr>
                </a:solidFill>
              </a:rPr>
              <a:t>Use or disclosure of information contained on this page is subject to the restrictions on the title page.</a:t>
            </a:r>
          </a:p>
        </p:txBody>
      </p:sp>
      <p:sp>
        <p:nvSpPr>
          <p:cNvPr id="5" name="Content Placeholder 4"/>
          <p:cNvSpPr>
            <a:spLocks noGrp="1"/>
          </p:cNvSpPr>
          <p:nvPr>
            <p:ph sz="half" idx="1"/>
          </p:nvPr>
        </p:nvSpPr>
        <p:spPr>
          <a:xfrm>
            <a:off x="406400" y="762000"/>
            <a:ext cx="5613400" cy="5029201"/>
          </a:xfrm>
          <a:prstGeom prst="rect">
            <a:avLst/>
          </a:prstGeom>
        </p:spPr>
        <p:txBody>
          <a:bodyPr lIns="274320" tIns="274320" rIns="274320" bIns="274320"/>
          <a:lstStyle>
            <a:lvl1pPr>
              <a:defRPr lang="en-US" sz="2000" dirty="0">
                <a:solidFill>
                  <a:schemeClr val="tx1"/>
                </a:solidFill>
              </a:defRPr>
            </a:lvl1pPr>
          </a:lstStyle>
          <a:p>
            <a:pPr lvl="0"/>
            <a:r>
              <a:rPr lang="en-US"/>
              <a:t>Click to edit Master text styles</a:t>
            </a:r>
          </a:p>
        </p:txBody>
      </p:sp>
      <p:sp>
        <p:nvSpPr>
          <p:cNvPr id="7" name="Title 1"/>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Slide Number Placeholder 5">
            <a:extLst>
              <a:ext uri="{FF2B5EF4-FFF2-40B4-BE49-F238E27FC236}">
                <a16:creationId xmlns:a16="http://schemas.microsoft.com/office/drawing/2014/main" id="{4EF78B07-4E0F-444F-3584-E6AC1A3DDB02}"/>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 name="Content Placeholder 4">
            <a:extLst>
              <a:ext uri="{FF2B5EF4-FFF2-40B4-BE49-F238E27FC236}">
                <a16:creationId xmlns:a16="http://schemas.microsoft.com/office/drawing/2014/main" id="{F102CE92-D29A-FB05-C2BE-5719859D9A95}"/>
              </a:ext>
            </a:extLst>
          </p:cNvPr>
          <p:cNvSpPr>
            <a:spLocks noGrp="1"/>
          </p:cNvSpPr>
          <p:nvPr>
            <p:ph sz="half" idx="11"/>
          </p:nvPr>
        </p:nvSpPr>
        <p:spPr>
          <a:xfrm>
            <a:off x="6172200" y="762000"/>
            <a:ext cx="5613400" cy="5029201"/>
          </a:xfrm>
          <a:prstGeom prst="rect">
            <a:avLst/>
          </a:prstGeom>
        </p:spPr>
        <p:txBody>
          <a:bodyPr lIns="274320" tIns="274320" rIns="274320" bIns="274320"/>
          <a:lstStyle>
            <a:lvl1pPr>
              <a:defRPr lang="en-US" sz="2000" dirty="0">
                <a:solidFill>
                  <a:schemeClr val="tx1"/>
                </a:solidFill>
              </a:defRPr>
            </a:lvl1pPr>
          </a:lstStyle>
          <a:p>
            <a:pPr lvl="0"/>
            <a:r>
              <a:rPr lang="en-US"/>
              <a:t>Click to edit Master text styles</a:t>
            </a:r>
          </a:p>
        </p:txBody>
      </p:sp>
    </p:spTree>
    <p:extLst>
      <p:ext uri="{BB962C8B-B14F-4D97-AF65-F5344CB8AC3E}">
        <p14:creationId xmlns:p14="http://schemas.microsoft.com/office/powerpoint/2010/main" val="429083477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solidFill>
                  <a:prstClr val="black">
                    <a:tint val="75000"/>
                  </a:prstClr>
                </a:solidFill>
              </a:rPr>
              <a:t>Use or disclosure of information contained on this page is subject to the restrictions on the title page.</a:t>
            </a:r>
          </a:p>
        </p:txBody>
      </p:sp>
      <p:sp>
        <p:nvSpPr>
          <p:cNvPr id="7" name="Title 1"/>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1" name="Text Placeholder 2">
            <a:extLst>
              <a:ext uri="{FF2B5EF4-FFF2-40B4-BE49-F238E27FC236}">
                <a16:creationId xmlns:a16="http://schemas.microsoft.com/office/drawing/2014/main" id="{A2E64688-55C6-E357-9586-99D476DEA0E8}"/>
              </a:ext>
            </a:extLst>
          </p:cNvPr>
          <p:cNvSpPr>
            <a:spLocks noGrp="1"/>
          </p:cNvSpPr>
          <p:nvPr>
            <p:ph type="body" idx="1"/>
          </p:nvPr>
        </p:nvSpPr>
        <p:spPr>
          <a:xfrm>
            <a:off x="508000" y="1240594"/>
            <a:ext cx="3657600" cy="576262"/>
          </a:xfrm>
          <a:prstGeom prst="rect">
            <a:avLst/>
          </a:prstGeom>
        </p:spPr>
        <p:txBody>
          <a:bodyPr/>
          <a:lstStyle>
            <a:lvl1pPr marL="0" indent="0">
              <a:buFontTx/>
              <a:buNone/>
              <a:defRPr sz="2000">
                <a:solidFill>
                  <a:srgbClr val="00AEC7"/>
                </a:solidFill>
                <a:latin typeface="+mj-lt"/>
              </a:defRPr>
            </a:lvl1pPr>
          </a:lstStyle>
          <a:p>
            <a:pPr lvl="0"/>
            <a:r>
              <a:rPr lang="en-US"/>
              <a:t>Click to edit Master text styles</a:t>
            </a:r>
          </a:p>
        </p:txBody>
      </p:sp>
      <p:sp>
        <p:nvSpPr>
          <p:cNvPr id="22" name="Text Placeholder 6">
            <a:extLst>
              <a:ext uri="{FF2B5EF4-FFF2-40B4-BE49-F238E27FC236}">
                <a16:creationId xmlns:a16="http://schemas.microsoft.com/office/drawing/2014/main" id="{5647BB42-DB2F-5A0E-E38E-6058202FE98E}"/>
              </a:ext>
            </a:extLst>
          </p:cNvPr>
          <p:cNvSpPr>
            <a:spLocks noGrp="1"/>
          </p:cNvSpPr>
          <p:nvPr>
            <p:ph type="body" sz="half" idx="15"/>
          </p:nvPr>
        </p:nvSpPr>
        <p:spPr>
          <a:xfrm>
            <a:off x="534021" y="1926394"/>
            <a:ext cx="3657600" cy="3941006"/>
          </a:xfrm>
          <a:prstGeom prst="rect">
            <a:avLst/>
          </a:prstGeom>
        </p:spPr>
        <p:txBody>
          <a:bodyPr/>
          <a:lstStyle>
            <a:lvl1pPr>
              <a:defRPr sz="1400">
                <a:solidFill>
                  <a:schemeClr val="tx1"/>
                </a:solidFill>
              </a:defRPr>
            </a:lvl1pPr>
          </a:lstStyle>
          <a:p>
            <a:pPr lvl="0"/>
            <a:r>
              <a:rPr lang="en-US"/>
              <a:t>Click to edit Master text styles</a:t>
            </a:r>
          </a:p>
        </p:txBody>
      </p:sp>
      <p:sp>
        <p:nvSpPr>
          <p:cNvPr id="23" name="Text Placeholder 2">
            <a:extLst>
              <a:ext uri="{FF2B5EF4-FFF2-40B4-BE49-F238E27FC236}">
                <a16:creationId xmlns:a16="http://schemas.microsoft.com/office/drawing/2014/main" id="{ACFE8832-28AD-B47C-8C26-31B963CA9E5A}"/>
              </a:ext>
            </a:extLst>
          </p:cNvPr>
          <p:cNvSpPr>
            <a:spLocks noGrp="1"/>
          </p:cNvSpPr>
          <p:nvPr>
            <p:ph type="body" idx="16"/>
          </p:nvPr>
        </p:nvSpPr>
        <p:spPr>
          <a:xfrm>
            <a:off x="4267200" y="1240594"/>
            <a:ext cx="3657600" cy="576262"/>
          </a:xfrm>
          <a:prstGeom prst="rect">
            <a:avLst/>
          </a:prstGeom>
        </p:spPr>
        <p:txBody>
          <a:bodyPr/>
          <a:lstStyle>
            <a:lvl1pPr marL="0" indent="0">
              <a:buNone/>
              <a:defRPr sz="2000">
                <a:solidFill>
                  <a:srgbClr val="00AEC7"/>
                </a:solidFill>
                <a:latin typeface="+mj-lt"/>
              </a:defRPr>
            </a:lvl1pPr>
          </a:lstStyle>
          <a:p>
            <a:pPr lvl="0"/>
            <a:r>
              <a:rPr lang="en-US"/>
              <a:t>Click to edit Master text styles</a:t>
            </a:r>
          </a:p>
        </p:txBody>
      </p:sp>
      <p:sp>
        <p:nvSpPr>
          <p:cNvPr id="24" name="Text Placeholder 6">
            <a:extLst>
              <a:ext uri="{FF2B5EF4-FFF2-40B4-BE49-F238E27FC236}">
                <a16:creationId xmlns:a16="http://schemas.microsoft.com/office/drawing/2014/main" id="{2945EFAC-694A-3BD3-547B-6671ECA14576}"/>
              </a:ext>
            </a:extLst>
          </p:cNvPr>
          <p:cNvSpPr>
            <a:spLocks noGrp="1"/>
          </p:cNvSpPr>
          <p:nvPr>
            <p:ph type="body" sz="half" idx="17"/>
          </p:nvPr>
        </p:nvSpPr>
        <p:spPr>
          <a:xfrm>
            <a:off x="4293221" y="1926394"/>
            <a:ext cx="3657600" cy="3941006"/>
          </a:xfrm>
          <a:prstGeom prst="rect">
            <a:avLst/>
          </a:prstGeom>
        </p:spPr>
        <p:txBody>
          <a:bodyPr/>
          <a:lstStyle>
            <a:lvl1pPr>
              <a:defRPr sz="1400">
                <a:solidFill>
                  <a:schemeClr val="tx1"/>
                </a:solidFill>
              </a:defRPr>
            </a:lvl1pPr>
          </a:lstStyle>
          <a:p>
            <a:pPr lvl="0"/>
            <a:r>
              <a:rPr lang="en-US"/>
              <a:t>Click to edit Master text styles</a:t>
            </a:r>
          </a:p>
        </p:txBody>
      </p:sp>
      <p:sp>
        <p:nvSpPr>
          <p:cNvPr id="25" name="Text Placeholder 2">
            <a:extLst>
              <a:ext uri="{FF2B5EF4-FFF2-40B4-BE49-F238E27FC236}">
                <a16:creationId xmlns:a16="http://schemas.microsoft.com/office/drawing/2014/main" id="{559C7A71-BBBF-254C-4D14-5F4DC1F4ED33}"/>
              </a:ext>
            </a:extLst>
          </p:cNvPr>
          <p:cNvSpPr>
            <a:spLocks noGrp="1"/>
          </p:cNvSpPr>
          <p:nvPr>
            <p:ph type="body" idx="18"/>
          </p:nvPr>
        </p:nvSpPr>
        <p:spPr>
          <a:xfrm>
            <a:off x="8000379" y="1237099"/>
            <a:ext cx="3657600" cy="576262"/>
          </a:xfrm>
          <a:prstGeom prst="rect">
            <a:avLst/>
          </a:prstGeom>
        </p:spPr>
        <p:txBody>
          <a:bodyPr/>
          <a:lstStyle>
            <a:lvl1pPr marL="0" indent="0">
              <a:buFontTx/>
              <a:buNone/>
              <a:defRPr sz="2000">
                <a:solidFill>
                  <a:srgbClr val="00AEC7"/>
                </a:solidFill>
                <a:latin typeface="+mj-lt"/>
              </a:defRPr>
            </a:lvl1pPr>
          </a:lstStyle>
          <a:p>
            <a:pPr lvl="0"/>
            <a:r>
              <a:rPr lang="en-US"/>
              <a:t>Click to edit Master text styles</a:t>
            </a:r>
          </a:p>
        </p:txBody>
      </p:sp>
      <p:sp>
        <p:nvSpPr>
          <p:cNvPr id="26" name="Text Placeholder 6">
            <a:extLst>
              <a:ext uri="{FF2B5EF4-FFF2-40B4-BE49-F238E27FC236}">
                <a16:creationId xmlns:a16="http://schemas.microsoft.com/office/drawing/2014/main" id="{B003D11D-EC33-ECB2-82CF-2D9A887EAC5E}"/>
              </a:ext>
            </a:extLst>
          </p:cNvPr>
          <p:cNvSpPr>
            <a:spLocks noGrp="1"/>
          </p:cNvSpPr>
          <p:nvPr>
            <p:ph type="body" sz="half" idx="19"/>
          </p:nvPr>
        </p:nvSpPr>
        <p:spPr>
          <a:xfrm>
            <a:off x="8026400" y="1922899"/>
            <a:ext cx="3657600" cy="3941006"/>
          </a:xfrm>
          <a:prstGeom prst="rect">
            <a:avLst/>
          </a:prstGeom>
        </p:spPr>
        <p:txBody>
          <a:bodyPr/>
          <a:lstStyle>
            <a:lvl1pPr>
              <a:defRPr sz="1400">
                <a:solidFill>
                  <a:schemeClr val="tx1"/>
                </a:solidFill>
              </a:defRPr>
            </a:lvl1pPr>
          </a:lstStyle>
          <a:p>
            <a:pPr lvl="0"/>
            <a:r>
              <a:rPr lang="en-US"/>
              <a:t>Click to edit Master text styles</a:t>
            </a:r>
          </a:p>
        </p:txBody>
      </p:sp>
      <p:sp>
        <p:nvSpPr>
          <p:cNvPr id="27" name="Slide Number Placeholder 5">
            <a:extLst>
              <a:ext uri="{FF2B5EF4-FFF2-40B4-BE49-F238E27FC236}">
                <a16:creationId xmlns:a16="http://schemas.microsoft.com/office/drawing/2014/main" id="{3C43E465-E8F7-518D-DB0A-14D6D4108527}"/>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86343261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3 Column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solidFill>
                  <a:prstClr val="black">
                    <a:tint val="75000"/>
                  </a:prstClr>
                </a:solidFill>
              </a:rPr>
              <a:t>Use or disclosure of information contained on this page is subject to the restrictions on the title page.</a:t>
            </a:r>
          </a:p>
        </p:txBody>
      </p:sp>
      <p:sp>
        <p:nvSpPr>
          <p:cNvPr id="7" name="Title 1"/>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E8A51F0A-9475-9DAE-242E-33E187825E26}"/>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10" name="Content Placeholder 4">
            <a:extLst>
              <a:ext uri="{FF2B5EF4-FFF2-40B4-BE49-F238E27FC236}">
                <a16:creationId xmlns:a16="http://schemas.microsoft.com/office/drawing/2014/main" id="{1C3F1F4B-3D53-13EB-F7A7-FBE1490E5A12}"/>
              </a:ext>
            </a:extLst>
          </p:cNvPr>
          <p:cNvSpPr>
            <a:spLocks noGrp="1"/>
          </p:cNvSpPr>
          <p:nvPr>
            <p:ph sz="half" idx="1"/>
          </p:nvPr>
        </p:nvSpPr>
        <p:spPr>
          <a:xfrm>
            <a:off x="406400" y="838199"/>
            <a:ext cx="3479800" cy="5029201"/>
          </a:xfrm>
          <a:prstGeom prst="rect">
            <a:avLst/>
          </a:prstGeom>
        </p:spPr>
        <p:txBody>
          <a:bodyPr lIns="274320" tIns="274320" rIns="274320" bIns="274320"/>
          <a:lstStyle>
            <a:lvl1pPr>
              <a:defRPr lang="en-US" sz="2000" dirty="0">
                <a:solidFill>
                  <a:schemeClr val="tx1"/>
                </a:solidFill>
              </a:defRPr>
            </a:lvl1pPr>
          </a:lstStyle>
          <a:p>
            <a:pPr lvl="0"/>
            <a:r>
              <a:rPr lang="en-US"/>
              <a:t>Click to edit Master text styles</a:t>
            </a:r>
          </a:p>
        </p:txBody>
      </p:sp>
      <p:sp>
        <p:nvSpPr>
          <p:cNvPr id="13" name="Content Placeholder 4">
            <a:extLst>
              <a:ext uri="{FF2B5EF4-FFF2-40B4-BE49-F238E27FC236}">
                <a16:creationId xmlns:a16="http://schemas.microsoft.com/office/drawing/2014/main" id="{8969C8AB-1BCA-24D0-736D-93C929E8286C}"/>
              </a:ext>
            </a:extLst>
          </p:cNvPr>
          <p:cNvSpPr>
            <a:spLocks noGrp="1"/>
          </p:cNvSpPr>
          <p:nvPr>
            <p:ph sz="half" idx="11"/>
          </p:nvPr>
        </p:nvSpPr>
        <p:spPr>
          <a:xfrm>
            <a:off x="4356100" y="838199"/>
            <a:ext cx="3479800" cy="5029201"/>
          </a:xfrm>
          <a:prstGeom prst="rect">
            <a:avLst/>
          </a:prstGeom>
        </p:spPr>
        <p:txBody>
          <a:bodyPr lIns="274320" tIns="274320" rIns="274320" bIns="274320"/>
          <a:lstStyle>
            <a:lvl1pPr>
              <a:defRPr lang="en-US" sz="2000" dirty="0">
                <a:solidFill>
                  <a:schemeClr val="tx1"/>
                </a:solidFill>
              </a:defRPr>
            </a:lvl1pPr>
          </a:lstStyle>
          <a:p>
            <a:pPr lvl="0"/>
            <a:r>
              <a:rPr lang="en-US"/>
              <a:t>Click to edit Master text styles</a:t>
            </a:r>
          </a:p>
        </p:txBody>
      </p:sp>
      <p:sp>
        <p:nvSpPr>
          <p:cNvPr id="15" name="Content Placeholder 4">
            <a:extLst>
              <a:ext uri="{FF2B5EF4-FFF2-40B4-BE49-F238E27FC236}">
                <a16:creationId xmlns:a16="http://schemas.microsoft.com/office/drawing/2014/main" id="{4C6A27E7-4D0F-AFA6-D74E-7A37DB1ACC12}"/>
              </a:ext>
            </a:extLst>
          </p:cNvPr>
          <p:cNvSpPr>
            <a:spLocks noGrp="1"/>
          </p:cNvSpPr>
          <p:nvPr>
            <p:ph sz="half" idx="12"/>
          </p:nvPr>
        </p:nvSpPr>
        <p:spPr>
          <a:xfrm>
            <a:off x="8305800" y="838199"/>
            <a:ext cx="3479800" cy="5029201"/>
          </a:xfrm>
          <a:prstGeom prst="rect">
            <a:avLst/>
          </a:prstGeom>
        </p:spPr>
        <p:txBody>
          <a:bodyPr lIns="274320" tIns="274320" rIns="274320" bIns="274320"/>
          <a:lstStyle>
            <a:lvl1pPr>
              <a:defRPr lang="en-US" sz="2000" dirty="0">
                <a:solidFill>
                  <a:schemeClr val="tx1"/>
                </a:solidFill>
              </a:defRPr>
            </a:lvl1pPr>
          </a:lstStyle>
          <a:p>
            <a:pPr lvl="0"/>
            <a:r>
              <a:rPr lang="en-US"/>
              <a:t>Click to edit Master text styles</a:t>
            </a:r>
          </a:p>
        </p:txBody>
      </p:sp>
    </p:spTree>
    <p:extLst>
      <p:ext uri="{BB962C8B-B14F-4D97-AF65-F5344CB8AC3E}">
        <p14:creationId xmlns:p14="http://schemas.microsoft.com/office/powerpoint/2010/main" val="218538313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Slide with Shap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solidFill>
                  <a:prstClr val="black">
                    <a:tint val="75000"/>
                  </a:prstClr>
                </a:solidFill>
              </a:rPr>
              <a:t>Use or disclosure of information contained on this page is subject to the restrictions on the title page.</a:t>
            </a:r>
          </a:p>
        </p:txBody>
      </p:sp>
      <p:graphicFrame>
        <p:nvGraphicFramePr>
          <p:cNvPr id="8" name="Diagram 7">
            <a:extLst>
              <a:ext uri="{FF2B5EF4-FFF2-40B4-BE49-F238E27FC236}">
                <a16:creationId xmlns:a16="http://schemas.microsoft.com/office/drawing/2014/main" id="{F9EE3F64-5084-626C-72A7-533838A69759}"/>
              </a:ext>
            </a:extLst>
          </p:cNvPr>
          <p:cNvGraphicFramePr/>
          <p:nvPr>
            <p:extLst>
              <p:ext uri="{D42A27DB-BD31-4B8C-83A1-F6EECF244321}">
                <p14:modId xmlns:p14="http://schemas.microsoft.com/office/powerpoint/2010/main" val="2536825941"/>
              </p:ext>
            </p:extLst>
          </p:nvPr>
        </p:nvGraphicFramePr>
        <p:xfrm>
          <a:off x="406400" y="762000"/>
          <a:ext cx="11379200"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itle 1">
            <a:extLst>
              <a:ext uri="{FF2B5EF4-FFF2-40B4-BE49-F238E27FC236}">
                <a16:creationId xmlns:a16="http://schemas.microsoft.com/office/drawing/2014/main" id="{440F2B08-EC92-A561-8BE4-EDCE8DB34555}"/>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10" name="Rectangle 9">
            <a:extLst>
              <a:ext uri="{FF2B5EF4-FFF2-40B4-BE49-F238E27FC236}">
                <a16:creationId xmlns:a16="http://schemas.microsoft.com/office/drawing/2014/main" id="{41FF5FC3-0BB0-C369-E541-DAB7BF2A7B43}"/>
              </a:ext>
            </a:extLst>
          </p:cNvPr>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11" name="Slide Number Placeholder 5">
            <a:extLst>
              <a:ext uri="{FF2B5EF4-FFF2-40B4-BE49-F238E27FC236}">
                <a16:creationId xmlns:a16="http://schemas.microsoft.com/office/drawing/2014/main" id="{7E1BA5E2-F942-F1C0-42B8-24244D128FAF}"/>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1025434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A608D4BB-56F5-4BF1-8C9C-8799BAA8CEEB}"/>
              </a:ext>
            </a:extLst>
          </p:cNvPr>
          <p:cNvGraphicFramePr>
            <a:graphicFrameLocks noChangeAspect="1"/>
          </p:cNvGraphicFramePr>
          <p:nvPr userDrawn="1">
            <p:custDataLst>
              <p:tags r:id="rId1"/>
            </p:custDataLst>
            <p:extLst>
              <p:ext uri="{D42A27DB-BD31-4B8C-83A1-F6EECF244321}">
                <p14:modId xmlns:p14="http://schemas.microsoft.com/office/powerpoint/2010/main" val="270370003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8" imgW="473" imgH="476" progId="TCLayout.ActiveDocument.1">
                  <p:embed/>
                </p:oleObj>
              </mc:Choice>
              <mc:Fallback>
                <p:oleObj name="think-cell Slide" r:id="rId8" imgW="473" imgH="476" progId="TCLayout.ActiveDocument.1">
                  <p:embed/>
                  <p:pic>
                    <p:nvPicPr>
                      <p:cNvPr id="3" name="Object 2" hidden="1">
                        <a:extLst>
                          <a:ext uri="{FF2B5EF4-FFF2-40B4-BE49-F238E27FC236}">
                            <a16:creationId xmlns:a16="http://schemas.microsoft.com/office/drawing/2014/main" id="{A608D4BB-56F5-4BF1-8C9C-8799BAA8CEEB}"/>
                          </a:ext>
                        </a:extLst>
                      </p:cNvPr>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D288743A-B5B4-4D5C-9D2C-F17D5A50E4BE}"/>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4400" b="1" i="0" baseline="0" err="1">
              <a:solidFill>
                <a:schemeClr val="bg1"/>
              </a:solidFill>
              <a:latin typeface="Georgia" panose="02040502050405020303" pitchFamily="18" charset="0"/>
              <a:ea typeface="+mj-ea"/>
              <a:cs typeface="+mj-cs"/>
              <a:sym typeface="Georgia" panose="02040502050405020303" pitchFamily="18" charset="0"/>
            </a:endParaRPr>
          </a:p>
        </p:txBody>
      </p:sp>
      <p:sp>
        <p:nvSpPr>
          <p:cNvPr id="7" name="2. Slide Title">
            <a:extLst>
              <a:ext uri="{FF2B5EF4-FFF2-40B4-BE49-F238E27FC236}">
                <a16:creationId xmlns:a16="http://schemas.microsoft.com/office/drawing/2014/main" id="{99495DFD-8D6A-4DD8-AE3A-47FA42AA0A4F}"/>
              </a:ext>
            </a:extLst>
          </p:cNvPr>
          <p:cNvSpPr>
            <a:spLocks noGrp="1"/>
          </p:cNvSpPr>
          <p:nvPr>
            <p:ph type="title"/>
            <p:custDataLst>
              <p:tags r:id="rId3"/>
            </p:custDataLst>
          </p:nvPr>
        </p:nvSpPr>
        <p:spPr>
          <a:xfrm>
            <a:off x="554736" y="4580468"/>
            <a:ext cx="11082528" cy="677108"/>
          </a:xfrm>
        </p:spPr>
        <p:txBody>
          <a:bodyPr anchor="b">
            <a:noAutofit/>
          </a:bodyPr>
          <a:lstStyle>
            <a:lvl1pPr>
              <a:lnSpc>
                <a:spcPct val="93000"/>
              </a:lnSpc>
              <a:defRPr sz="4400"/>
            </a:lvl1pPr>
          </a:lstStyle>
          <a:p>
            <a:r>
              <a:rPr lang="en-US"/>
              <a:t>Click to edit Master title style</a:t>
            </a:r>
          </a:p>
        </p:txBody>
      </p:sp>
      <p:sp>
        <p:nvSpPr>
          <p:cNvPr id="8" name="Slide Number">
            <a:extLst>
              <a:ext uri="{FF2B5EF4-FFF2-40B4-BE49-F238E27FC236}">
                <a16:creationId xmlns:a16="http://schemas.microsoft.com/office/drawing/2014/main" id="{A86AE8A6-05EF-4E76-AAAD-41743692E9F9}"/>
              </a:ext>
            </a:extLst>
          </p:cNvPr>
          <p:cNvSpPr>
            <a:spLocks noChangeArrowheads="1"/>
          </p:cNvSpPr>
          <p:nvPr userDrawn="1">
            <p:custDataLst>
              <p:tags r:id="rId4"/>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a:solidFill>
                <a:schemeClr val="tx1"/>
              </a:solidFill>
              <a:latin typeface="+mn-lt"/>
              <a:ea typeface="+mn-ea"/>
              <a:cs typeface="Arial" panose="020B0604020202020204" pitchFamily="34" charset="0"/>
            </a:endParaRPr>
          </a:p>
        </p:txBody>
      </p:sp>
      <p:sp>
        <p:nvSpPr>
          <p:cNvPr id="6" name="5. Source" hidden="1">
            <a:extLst>
              <a:ext uri="{FF2B5EF4-FFF2-40B4-BE49-F238E27FC236}">
                <a16:creationId xmlns:a16="http://schemas.microsoft.com/office/drawing/2014/main" id="{B871FE09-BB6E-4334-B0EA-E52395AA61B3}"/>
              </a:ext>
            </a:extLst>
          </p:cNvPr>
          <p:cNvSpPr txBox="1"/>
          <p:nvPr userDrawn="1">
            <p:custDataLst>
              <p:tags r:id="rId5"/>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9" name="1. On-page tracker">
            <a:extLst>
              <a:ext uri="{FF2B5EF4-FFF2-40B4-BE49-F238E27FC236}">
                <a16:creationId xmlns:a16="http://schemas.microsoft.com/office/drawing/2014/main" id="{07CA98DC-1A07-45D0-A835-AD1606EE7BAE}"/>
              </a:ext>
            </a:extLst>
          </p:cNvPr>
          <p:cNvSpPr>
            <a:spLocks noGrp="1"/>
          </p:cNvSpPr>
          <p:nvPr>
            <p:ph type="body" sz="quarter" idx="17" hasCustomPrompt="1"/>
            <p:custDataLst>
              <p:tags r:id="rId6"/>
            </p:custDataLst>
          </p:nvPr>
        </p:nvSpPr>
        <p:spPr>
          <a:xfrm>
            <a:off x="7156704" y="78768"/>
            <a:ext cx="4480560" cy="123111"/>
          </a:xfrm>
        </p:spPr>
        <p:txBody>
          <a:bodyPr anchor="ctr" anchorCtr="0">
            <a:spAutoFit/>
          </a:bodyPr>
          <a:lstStyle>
            <a:lvl1pPr algn="r">
              <a:defRPr sz="800">
                <a:latin typeface="+mn-lt"/>
              </a:defRPr>
            </a:lvl1pPr>
          </a:lstStyle>
          <a:p>
            <a:pPr lvl="0"/>
            <a:r>
              <a:rPr lang="en-US"/>
              <a:t>Chapter › Topic</a:t>
            </a:r>
          </a:p>
        </p:txBody>
      </p:sp>
    </p:spTree>
    <p:extLst>
      <p:ext uri="{BB962C8B-B14F-4D97-AF65-F5344CB8AC3E}">
        <p14:creationId xmlns:p14="http://schemas.microsoft.com/office/powerpoint/2010/main" val="249706314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userDrawn="1">
  <p:cSld name="Title">
    <p:bg>
      <p:bgPr>
        <a:solidFill>
          <a:srgbClr val="FFFFFF"/>
        </a:solidFill>
        <a:effectLst/>
      </p:bgPr>
    </p:bg>
    <p:spTree>
      <p:nvGrpSpPr>
        <p:cNvPr id="1" name=""/>
        <p:cNvGrpSpPr/>
        <p:nvPr/>
      </p:nvGrpSpPr>
      <p:grpSpPr>
        <a:xfrm>
          <a:off x="0" y="0"/>
          <a:ext cx="0" cy="0"/>
          <a:chOff x="0" y="0"/>
          <a:chExt cx="0" cy="0"/>
        </a:xfrm>
      </p:grpSpPr>
      <p:pic>
        <p:nvPicPr>
          <p:cNvPr id="16" name="Background">
            <a:extLst>
              <a:ext uri="{FF2B5EF4-FFF2-40B4-BE49-F238E27FC236}">
                <a16:creationId xmlns:a16="http://schemas.microsoft.com/office/drawing/2014/main" id="{BCFEF986-9186-F0C0-29CC-344333767E31}"/>
              </a:ext>
            </a:extLst>
          </p:cNvPr>
          <p:cNvPicPr>
            <a:picLocks noChangeAspect="1"/>
          </p:cNvPicPr>
          <p:nvPr userDrawn="1">
            <p:custDataLst>
              <p:tags r:id="rId1"/>
            </p:custDataLst>
          </p:nvPr>
        </p:nvPicPr>
        <p:blipFill>
          <a:blip r:embed="rId11"/>
          <a:stretch>
            <a:fillRect/>
          </a:stretch>
        </p:blipFill>
        <p:spPr>
          <a:xfrm>
            <a:off x="0" y="0"/>
            <a:ext cx="12192000" cy="6858000"/>
          </a:xfrm>
          <a:prstGeom prst="rect">
            <a:avLst/>
          </a:prstGeom>
        </p:spPr>
      </p:pic>
      <p:pic>
        <p:nvPicPr>
          <p:cNvPr id="4" name="Partnership" hidden="1">
            <a:extLst>
              <a:ext uri="{FF2B5EF4-FFF2-40B4-BE49-F238E27FC236}">
                <a16:creationId xmlns:a16="http://schemas.microsoft.com/office/drawing/2014/main" id="{FB5CAFB0-12DB-3ECB-96AD-62B18CAF3BA0}"/>
              </a:ext>
            </a:extLst>
          </p:cNvPr>
          <p:cNvPicPr>
            <a:picLocks noChangeAspect="1"/>
          </p:cNvPicPr>
          <p:nvPr userDrawn="1"/>
        </p:nvPicPr>
        <p:blipFill>
          <a:blip r:embed="rId12">
            <a:extLst>
              <a:ext uri="{96DAC541-7B7A-43D3-8B79-37D633B846F1}">
                <asvg:svgBlip xmlns:asvg="http://schemas.microsoft.com/office/drawing/2016/SVG/main" r:embed="rId13"/>
              </a:ext>
            </a:extLst>
          </a:blip>
          <a:stretch>
            <a:fillRect/>
          </a:stretch>
        </p:blipFill>
        <p:spPr>
          <a:xfrm>
            <a:off x="0" y="0"/>
            <a:ext cx="12192000" cy="6858000"/>
          </a:xfrm>
          <a:prstGeom prst="rect">
            <a:avLst/>
          </a:prstGeom>
        </p:spPr>
      </p:pic>
      <p:graphicFrame>
        <p:nvGraphicFramePr>
          <p:cNvPr id="9" name="Object 8" hidden="1">
            <a:extLst>
              <a:ext uri="{FF2B5EF4-FFF2-40B4-BE49-F238E27FC236}">
                <a16:creationId xmlns:a16="http://schemas.microsoft.com/office/drawing/2014/main" id="{16EA533F-94AF-4D02-A54D-267AD6DA2E6D}"/>
              </a:ext>
            </a:extLst>
          </p:cNvPr>
          <p:cNvGraphicFramePr>
            <a:graphicFrameLocks noChangeAspect="1"/>
          </p:cNvGraphicFramePr>
          <p:nvPr userDrawn="1">
            <p:custDataLst>
              <p:tags r:id="rId2"/>
            </p:custDataLst>
            <p:extLst>
              <p:ext uri="{D42A27DB-BD31-4B8C-83A1-F6EECF244321}">
                <p14:modId xmlns:p14="http://schemas.microsoft.com/office/powerpoint/2010/main" val="110347485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4" imgW="344" imgH="344" progId="TCLayout.ActiveDocument.1">
                  <p:embed/>
                </p:oleObj>
              </mc:Choice>
              <mc:Fallback>
                <p:oleObj name="think-cell Slide" r:id="rId14" imgW="344" imgH="344" progId="TCLayout.ActiveDocument.1">
                  <p:embed/>
                  <p:pic>
                    <p:nvPicPr>
                      <p:cNvPr id="9" name="Object 8" hidden="1">
                        <a:extLst>
                          <a:ext uri="{FF2B5EF4-FFF2-40B4-BE49-F238E27FC236}">
                            <a16:creationId xmlns:a16="http://schemas.microsoft.com/office/drawing/2014/main" id="{16EA533F-94AF-4D02-A54D-267AD6DA2E6D}"/>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8" name="Rectangle 7" hidden="1">
            <a:extLst>
              <a:ext uri="{FF2B5EF4-FFF2-40B4-BE49-F238E27FC236}">
                <a16:creationId xmlns:a16="http://schemas.microsoft.com/office/drawing/2014/main" id="{C54CE3BD-55D7-42CB-8D9D-17E2A0D74581}"/>
              </a:ext>
            </a:extLst>
          </p:cNvPr>
          <p:cNvSpPr/>
          <p:nvPr userDrawn="1">
            <p:custDataLst>
              <p:tags r:id="rId3"/>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4400" b="1" i="0" baseline="0" err="1">
              <a:solidFill>
                <a:schemeClr val="bg1"/>
              </a:solidFill>
              <a:latin typeface="Georgia" panose="02040502050405020303" pitchFamily="18" charset="0"/>
              <a:ea typeface="+mj-ea"/>
              <a:cs typeface="+mj-cs"/>
              <a:sym typeface="Georgia" panose="02040502050405020303" pitchFamily="18" charset="0"/>
            </a:endParaRPr>
          </a:p>
        </p:txBody>
      </p:sp>
      <p:grpSp>
        <p:nvGrpSpPr>
          <p:cNvPr id="17" name="logoimage" hidden="1">
            <a:extLst>
              <a:ext uri="{FF2B5EF4-FFF2-40B4-BE49-F238E27FC236}">
                <a16:creationId xmlns:a16="http://schemas.microsoft.com/office/drawing/2014/main" id="{949772D7-BAE9-BB95-C2D5-92588AD0D7EC}"/>
              </a:ext>
            </a:extLst>
          </p:cNvPr>
          <p:cNvGrpSpPr/>
          <p:nvPr userDrawn="1">
            <p:custDataLst>
              <p:tags r:id="rId4"/>
            </p:custDataLst>
          </p:nvPr>
        </p:nvGrpSpPr>
        <p:grpSpPr>
          <a:xfrm>
            <a:off x="551942" y="481160"/>
            <a:ext cx="1893201" cy="585216"/>
            <a:chOff x="551942" y="481160"/>
            <a:chExt cx="1893201" cy="585216"/>
          </a:xfrm>
        </p:grpSpPr>
        <p:sp>
          <p:nvSpPr>
            <p:cNvPr id="5" name="AutoShape 3" hidden="1">
              <a:extLst>
                <a:ext uri="{FF2B5EF4-FFF2-40B4-BE49-F238E27FC236}">
                  <a16:creationId xmlns:a16="http://schemas.microsoft.com/office/drawing/2014/main" id="{1F430752-9F46-430E-93A8-58E8FAF85299}"/>
                </a:ext>
              </a:extLst>
            </p:cNvPr>
            <p:cNvSpPr>
              <a:spLocks noChangeAspect="1" noChangeArrowheads="1" noTextEdit="1"/>
            </p:cNvSpPr>
            <p:nvPr userDrawn="1"/>
          </p:nvSpPr>
          <p:spPr bwMode="black">
            <a:xfrm>
              <a:off x="551942" y="481160"/>
              <a:ext cx="1893201" cy="585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endParaRPr>
            </a:p>
          </p:txBody>
        </p:sp>
        <p:sp>
          <p:nvSpPr>
            <p:cNvPr id="6" name="Freeform 5" hidden="1">
              <a:extLst>
                <a:ext uri="{FF2B5EF4-FFF2-40B4-BE49-F238E27FC236}">
                  <a16:creationId xmlns:a16="http://schemas.microsoft.com/office/drawing/2014/main" id="{20C9A1A2-5968-4C0E-9E0B-C061BA0E7F39}"/>
                </a:ext>
              </a:extLst>
            </p:cNvPr>
            <p:cNvSpPr>
              <a:spLocks noEditPoints="1"/>
            </p:cNvSpPr>
            <p:nvPr userDrawn="1"/>
          </p:nvSpPr>
          <p:spPr bwMode="black">
            <a:xfrm>
              <a:off x="551942" y="481407"/>
              <a:ext cx="1893201" cy="584969"/>
            </a:xfrm>
            <a:custGeom>
              <a:avLst/>
              <a:gdLst>
                <a:gd name="T0" fmla="*/ 4209 w 15155"/>
                <a:gd name="T1" fmla="*/ 2986 h 4678"/>
                <a:gd name="T2" fmla="*/ 3707 w 15155"/>
                <a:gd name="T3" fmla="*/ 2422 h 4678"/>
                <a:gd name="T4" fmla="*/ 3712 w 15155"/>
                <a:gd name="T5" fmla="*/ 2340 h 4678"/>
                <a:gd name="T6" fmla="*/ 4724 w 15155"/>
                <a:gd name="T7" fmla="*/ 4124 h 4678"/>
                <a:gd name="T8" fmla="*/ 3330 w 15155"/>
                <a:gd name="T9" fmla="*/ 3521 h 4678"/>
                <a:gd name="T10" fmla="*/ 5673 w 15155"/>
                <a:gd name="T11" fmla="*/ 3002 h 4678"/>
                <a:gd name="T12" fmla="*/ 6627 w 15155"/>
                <a:gd name="T13" fmla="*/ 2408 h 4678"/>
                <a:gd name="T14" fmla="*/ 6279 w 15155"/>
                <a:gd name="T15" fmla="*/ 4007 h 4678"/>
                <a:gd name="T16" fmla="*/ 10270 w 15155"/>
                <a:gd name="T17" fmla="*/ 3073 h 4678"/>
                <a:gd name="T18" fmla="*/ 10801 w 15155"/>
                <a:gd name="T19" fmla="*/ 4678 h 4678"/>
                <a:gd name="T20" fmla="*/ 11466 w 15155"/>
                <a:gd name="T21" fmla="*/ 3537 h 4678"/>
                <a:gd name="T22" fmla="*/ 10602 w 15155"/>
                <a:gd name="T23" fmla="*/ 3405 h 4678"/>
                <a:gd name="T24" fmla="*/ 14762 w 15155"/>
                <a:gd name="T25" fmla="*/ 3073 h 4678"/>
                <a:gd name="T26" fmla="*/ 14505 w 15155"/>
                <a:gd name="T27" fmla="*/ 2986 h 4678"/>
                <a:gd name="T28" fmla="*/ 14145 w 15155"/>
                <a:gd name="T29" fmla="*/ 4620 h 4678"/>
                <a:gd name="T30" fmla="*/ 15155 w 15155"/>
                <a:gd name="T31" fmla="*/ 2986 h 4678"/>
                <a:gd name="T32" fmla="*/ 10231 w 15155"/>
                <a:gd name="T33" fmla="*/ 4037 h 4678"/>
                <a:gd name="T34" fmla="*/ 9005 w 15155"/>
                <a:gd name="T35" fmla="*/ 2961 h 4678"/>
                <a:gd name="T36" fmla="*/ 8378 w 15155"/>
                <a:gd name="T37" fmla="*/ 3194 h 4678"/>
                <a:gd name="T38" fmla="*/ 8775 w 15155"/>
                <a:gd name="T39" fmla="*/ 4037 h 4678"/>
                <a:gd name="T40" fmla="*/ 9107 w 15155"/>
                <a:gd name="T41" fmla="*/ 3916 h 4678"/>
                <a:gd name="T42" fmla="*/ 9439 w 15155"/>
                <a:gd name="T43" fmla="*/ 4037 h 4678"/>
                <a:gd name="T44" fmla="*/ 9712 w 15155"/>
                <a:gd name="T45" fmla="*/ 4037 h 4678"/>
                <a:gd name="T46" fmla="*/ 7962 w 15155"/>
                <a:gd name="T47" fmla="*/ 3741 h 4678"/>
                <a:gd name="T48" fmla="*/ 7962 w 15155"/>
                <a:gd name="T49" fmla="*/ 3741 h 4678"/>
                <a:gd name="T50" fmla="*/ 12654 w 15155"/>
                <a:gd name="T51" fmla="*/ 2986 h 4678"/>
                <a:gd name="T52" fmla="*/ 12586 w 15155"/>
                <a:gd name="T53" fmla="*/ 4036 h 4678"/>
                <a:gd name="T54" fmla="*/ 11780 w 15155"/>
                <a:gd name="T55" fmla="*/ 3367 h 4678"/>
                <a:gd name="T56" fmla="*/ 11871 w 15155"/>
                <a:gd name="T57" fmla="*/ 4146 h 4678"/>
                <a:gd name="T58" fmla="*/ 13060 w 15155"/>
                <a:gd name="T59" fmla="*/ 3917 h 4678"/>
                <a:gd name="T60" fmla="*/ 13423 w 15155"/>
                <a:gd name="T61" fmla="*/ 4037 h 4678"/>
                <a:gd name="T62" fmla="*/ 12250 w 15155"/>
                <a:gd name="T63" fmla="*/ 3787 h 4678"/>
                <a:gd name="T64" fmla="*/ 12250 w 15155"/>
                <a:gd name="T65" fmla="*/ 3787 h 4678"/>
                <a:gd name="T66" fmla="*/ 8758 w 15155"/>
                <a:gd name="T67" fmla="*/ 1080 h 4678"/>
                <a:gd name="T68" fmla="*/ 8559 w 15155"/>
                <a:gd name="T69" fmla="*/ 1013 h 4678"/>
                <a:gd name="T70" fmla="*/ 9105 w 15155"/>
                <a:gd name="T71" fmla="*/ 2310 h 4678"/>
                <a:gd name="T72" fmla="*/ 9553 w 15155"/>
                <a:gd name="T73" fmla="*/ 626 h 4678"/>
                <a:gd name="T74" fmla="*/ 9293 w 15155"/>
                <a:gd name="T75" fmla="*/ 713 h 4678"/>
                <a:gd name="T76" fmla="*/ 8947 w 15155"/>
                <a:gd name="T77" fmla="*/ 843 h 4678"/>
                <a:gd name="T78" fmla="*/ 5105 w 15155"/>
                <a:gd name="T79" fmla="*/ 349 h 4678"/>
                <a:gd name="T80" fmla="*/ 3793 w 15155"/>
                <a:gd name="T81" fmla="*/ 882 h 4678"/>
                <a:gd name="T82" fmla="*/ 5848 w 15155"/>
                <a:gd name="T83" fmla="*/ 981 h 4678"/>
                <a:gd name="T84" fmla="*/ 6211 w 15155"/>
                <a:gd name="T85" fmla="*/ 1763 h 4678"/>
                <a:gd name="T86" fmla="*/ 6296 w 15155"/>
                <a:gd name="T87" fmla="*/ 601 h 4678"/>
                <a:gd name="T88" fmla="*/ 5638 w 15155"/>
                <a:gd name="T89" fmla="*/ 833 h 4678"/>
                <a:gd name="T90" fmla="*/ 4836 w 15155"/>
                <a:gd name="T91" fmla="*/ 625 h 4678"/>
                <a:gd name="T92" fmla="*/ 4778 w 15155"/>
                <a:gd name="T93" fmla="*/ 1676 h 4678"/>
                <a:gd name="T94" fmla="*/ 4692 w 15155"/>
                <a:gd name="T95" fmla="*/ 0 h 4678"/>
                <a:gd name="T96" fmla="*/ 3614 w 15155"/>
                <a:gd name="T97" fmla="*/ 221 h 4678"/>
                <a:gd name="T98" fmla="*/ 3236 w 15155"/>
                <a:gd name="T99" fmla="*/ 88 h 4678"/>
                <a:gd name="T100" fmla="*/ 3836 w 15155"/>
                <a:gd name="T101" fmla="*/ 1763 h 4678"/>
                <a:gd name="T102" fmla="*/ 7219 w 15155"/>
                <a:gd name="T103" fmla="*/ 683 h 4678"/>
                <a:gd name="T104" fmla="*/ 7226 w 15155"/>
                <a:gd name="T105" fmla="*/ 598 h 4678"/>
                <a:gd name="T106" fmla="*/ 6952 w 15155"/>
                <a:gd name="T107" fmla="*/ 1361 h 4678"/>
                <a:gd name="T108" fmla="*/ 7720 w 15155"/>
                <a:gd name="T109" fmla="*/ 1446 h 4678"/>
                <a:gd name="T110" fmla="*/ 3049 w 15155"/>
                <a:gd name="T111" fmla="*/ 753 h 4678"/>
                <a:gd name="T112" fmla="*/ 2703 w 15155"/>
                <a:gd name="T113" fmla="*/ 1584 h 4678"/>
                <a:gd name="T114" fmla="*/ 87 w 15155"/>
                <a:gd name="T115" fmla="*/ 88 h 4678"/>
                <a:gd name="T116" fmla="*/ 549 w 15155"/>
                <a:gd name="T117" fmla="*/ 1763 h 4678"/>
                <a:gd name="T118" fmla="*/ 1609 w 15155"/>
                <a:gd name="T119" fmla="*/ 259 h 4678"/>
                <a:gd name="T120" fmla="*/ 2069 w 15155"/>
                <a:gd name="T121" fmla="*/ 1676 h 4678"/>
                <a:gd name="T122" fmla="*/ 2070 w 15155"/>
                <a:gd name="T123" fmla="*/ 0 h 4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155" h="4678">
                  <a:moveTo>
                    <a:pt x="4451" y="3751"/>
                  </a:moveTo>
                  <a:cubicBezTo>
                    <a:pt x="4549" y="3607"/>
                    <a:pt x="4604" y="3438"/>
                    <a:pt x="4609" y="3264"/>
                  </a:cubicBezTo>
                  <a:cubicBezTo>
                    <a:pt x="4611" y="3211"/>
                    <a:pt x="4732" y="3072"/>
                    <a:pt x="4766" y="3072"/>
                  </a:cubicBezTo>
                  <a:cubicBezTo>
                    <a:pt x="4834" y="3072"/>
                    <a:pt x="4834" y="3072"/>
                    <a:pt x="4834" y="3072"/>
                  </a:cubicBezTo>
                  <a:cubicBezTo>
                    <a:pt x="4834" y="2986"/>
                    <a:pt x="4834" y="2986"/>
                    <a:pt x="4834" y="2986"/>
                  </a:cubicBezTo>
                  <a:cubicBezTo>
                    <a:pt x="4209" y="2986"/>
                    <a:pt x="4209" y="2986"/>
                    <a:pt x="4209" y="2986"/>
                  </a:cubicBezTo>
                  <a:cubicBezTo>
                    <a:pt x="4209" y="3073"/>
                    <a:pt x="4209" y="3073"/>
                    <a:pt x="4209" y="3073"/>
                  </a:cubicBezTo>
                  <a:cubicBezTo>
                    <a:pt x="4380" y="3078"/>
                    <a:pt x="4487" y="3175"/>
                    <a:pt x="4487" y="3337"/>
                  </a:cubicBezTo>
                  <a:cubicBezTo>
                    <a:pt x="4487" y="3482"/>
                    <a:pt x="4463" y="3591"/>
                    <a:pt x="4395" y="3702"/>
                  </a:cubicBezTo>
                  <a:cubicBezTo>
                    <a:pt x="4155" y="3489"/>
                    <a:pt x="3882" y="3230"/>
                    <a:pt x="3654" y="2986"/>
                  </a:cubicBezTo>
                  <a:cubicBezTo>
                    <a:pt x="3501" y="2928"/>
                    <a:pt x="3404" y="2814"/>
                    <a:pt x="3404" y="2673"/>
                  </a:cubicBezTo>
                  <a:cubicBezTo>
                    <a:pt x="3404" y="2514"/>
                    <a:pt x="3518" y="2422"/>
                    <a:pt x="3707" y="2422"/>
                  </a:cubicBezTo>
                  <a:cubicBezTo>
                    <a:pt x="3942" y="2422"/>
                    <a:pt x="4116" y="2659"/>
                    <a:pt x="4116" y="2777"/>
                  </a:cubicBezTo>
                  <a:cubicBezTo>
                    <a:pt x="4191" y="2777"/>
                    <a:pt x="4191" y="2777"/>
                    <a:pt x="4191" y="2777"/>
                  </a:cubicBezTo>
                  <a:cubicBezTo>
                    <a:pt x="4191" y="2362"/>
                    <a:pt x="4191" y="2362"/>
                    <a:pt x="4191" y="2362"/>
                  </a:cubicBezTo>
                  <a:cubicBezTo>
                    <a:pt x="4116" y="2362"/>
                    <a:pt x="4116" y="2362"/>
                    <a:pt x="4116" y="2362"/>
                  </a:cubicBezTo>
                  <a:cubicBezTo>
                    <a:pt x="4097" y="2391"/>
                    <a:pt x="4074" y="2393"/>
                    <a:pt x="4034" y="2393"/>
                  </a:cubicBezTo>
                  <a:cubicBezTo>
                    <a:pt x="3959" y="2393"/>
                    <a:pt x="3874" y="2340"/>
                    <a:pt x="3712" y="2340"/>
                  </a:cubicBezTo>
                  <a:cubicBezTo>
                    <a:pt x="3453" y="2340"/>
                    <a:pt x="3288" y="2480"/>
                    <a:pt x="3288" y="2732"/>
                  </a:cubicBezTo>
                  <a:cubicBezTo>
                    <a:pt x="3288" y="2887"/>
                    <a:pt x="3346" y="2991"/>
                    <a:pt x="3431" y="3100"/>
                  </a:cubicBezTo>
                  <a:cubicBezTo>
                    <a:pt x="3253" y="3219"/>
                    <a:pt x="3146" y="3420"/>
                    <a:pt x="3148" y="3634"/>
                  </a:cubicBezTo>
                  <a:cubicBezTo>
                    <a:pt x="3148" y="3944"/>
                    <a:pt x="3421" y="4155"/>
                    <a:pt x="3707" y="4155"/>
                  </a:cubicBezTo>
                  <a:cubicBezTo>
                    <a:pt x="3966" y="4155"/>
                    <a:pt x="4145" y="4080"/>
                    <a:pt x="4286" y="3944"/>
                  </a:cubicBezTo>
                  <a:cubicBezTo>
                    <a:pt x="4431" y="4078"/>
                    <a:pt x="4552" y="4124"/>
                    <a:pt x="4724" y="4124"/>
                  </a:cubicBezTo>
                  <a:cubicBezTo>
                    <a:pt x="4913" y="4124"/>
                    <a:pt x="4913" y="4124"/>
                    <a:pt x="4913" y="4124"/>
                  </a:cubicBezTo>
                  <a:cubicBezTo>
                    <a:pt x="4913" y="4036"/>
                    <a:pt x="4913" y="4036"/>
                    <a:pt x="4913" y="4036"/>
                  </a:cubicBezTo>
                  <a:cubicBezTo>
                    <a:pt x="4809" y="4036"/>
                    <a:pt x="4809" y="4036"/>
                    <a:pt x="4809" y="4036"/>
                  </a:cubicBezTo>
                  <a:cubicBezTo>
                    <a:pt x="4685" y="3947"/>
                    <a:pt x="4565" y="3852"/>
                    <a:pt x="4451" y="3751"/>
                  </a:cubicBezTo>
                  <a:close/>
                  <a:moveTo>
                    <a:pt x="3851" y="4015"/>
                  </a:moveTo>
                  <a:cubicBezTo>
                    <a:pt x="3599" y="4015"/>
                    <a:pt x="3330" y="3772"/>
                    <a:pt x="3330" y="3521"/>
                  </a:cubicBezTo>
                  <a:cubicBezTo>
                    <a:pt x="3330" y="3339"/>
                    <a:pt x="3378" y="3243"/>
                    <a:pt x="3470" y="3148"/>
                  </a:cubicBezTo>
                  <a:cubicBezTo>
                    <a:pt x="3707" y="3414"/>
                    <a:pt x="3962" y="3664"/>
                    <a:pt x="4233" y="3896"/>
                  </a:cubicBezTo>
                  <a:cubicBezTo>
                    <a:pt x="4134" y="3971"/>
                    <a:pt x="4008" y="4015"/>
                    <a:pt x="3851" y="4015"/>
                  </a:cubicBezTo>
                  <a:close/>
                  <a:moveTo>
                    <a:pt x="6279" y="4007"/>
                  </a:moveTo>
                  <a:cubicBezTo>
                    <a:pt x="5920" y="4007"/>
                    <a:pt x="5707" y="3758"/>
                    <a:pt x="5678" y="3450"/>
                  </a:cubicBezTo>
                  <a:cubicBezTo>
                    <a:pt x="5664" y="3301"/>
                    <a:pt x="5663" y="3151"/>
                    <a:pt x="5673" y="3002"/>
                  </a:cubicBezTo>
                  <a:cubicBezTo>
                    <a:pt x="5705" y="2605"/>
                    <a:pt x="5887" y="2435"/>
                    <a:pt x="6192" y="2435"/>
                  </a:cubicBezTo>
                  <a:cubicBezTo>
                    <a:pt x="6523" y="2435"/>
                    <a:pt x="6726" y="2803"/>
                    <a:pt x="6726" y="2985"/>
                  </a:cubicBezTo>
                  <a:cubicBezTo>
                    <a:pt x="6801" y="2985"/>
                    <a:pt x="6801" y="2985"/>
                    <a:pt x="6801" y="2985"/>
                  </a:cubicBezTo>
                  <a:cubicBezTo>
                    <a:pt x="6801" y="2362"/>
                    <a:pt x="6801" y="2362"/>
                    <a:pt x="6801" y="2362"/>
                  </a:cubicBezTo>
                  <a:cubicBezTo>
                    <a:pt x="6736" y="2362"/>
                    <a:pt x="6736" y="2362"/>
                    <a:pt x="6736" y="2362"/>
                  </a:cubicBezTo>
                  <a:cubicBezTo>
                    <a:pt x="6709" y="2393"/>
                    <a:pt x="6683" y="2408"/>
                    <a:pt x="6627" y="2408"/>
                  </a:cubicBezTo>
                  <a:cubicBezTo>
                    <a:pt x="6489" y="2408"/>
                    <a:pt x="6370" y="2330"/>
                    <a:pt x="6181" y="2330"/>
                  </a:cubicBezTo>
                  <a:cubicBezTo>
                    <a:pt x="5687" y="2330"/>
                    <a:pt x="5392" y="2732"/>
                    <a:pt x="5392" y="3236"/>
                  </a:cubicBezTo>
                  <a:cubicBezTo>
                    <a:pt x="5392" y="3740"/>
                    <a:pt x="5719" y="4156"/>
                    <a:pt x="6225" y="4156"/>
                  </a:cubicBezTo>
                  <a:cubicBezTo>
                    <a:pt x="6577" y="4156"/>
                    <a:pt x="6824" y="3967"/>
                    <a:pt x="6937" y="3652"/>
                  </a:cubicBezTo>
                  <a:cubicBezTo>
                    <a:pt x="6845" y="3652"/>
                    <a:pt x="6845" y="3652"/>
                    <a:pt x="6845" y="3652"/>
                  </a:cubicBezTo>
                  <a:cubicBezTo>
                    <a:pt x="6731" y="3884"/>
                    <a:pt x="6583" y="4007"/>
                    <a:pt x="6279" y="4007"/>
                  </a:cubicBezTo>
                  <a:close/>
                  <a:moveTo>
                    <a:pt x="11018" y="2957"/>
                  </a:moveTo>
                  <a:cubicBezTo>
                    <a:pt x="10830" y="2957"/>
                    <a:pt x="10704" y="3037"/>
                    <a:pt x="10605" y="3221"/>
                  </a:cubicBezTo>
                  <a:cubicBezTo>
                    <a:pt x="10566" y="2986"/>
                    <a:pt x="10566" y="2986"/>
                    <a:pt x="10566" y="2986"/>
                  </a:cubicBezTo>
                  <a:cubicBezTo>
                    <a:pt x="10195" y="2986"/>
                    <a:pt x="10195" y="2986"/>
                    <a:pt x="10195" y="2986"/>
                  </a:cubicBezTo>
                  <a:cubicBezTo>
                    <a:pt x="10195" y="3073"/>
                    <a:pt x="10195" y="3073"/>
                    <a:pt x="10195" y="3073"/>
                  </a:cubicBezTo>
                  <a:cubicBezTo>
                    <a:pt x="10270" y="3073"/>
                    <a:pt x="10270" y="3073"/>
                    <a:pt x="10270" y="3073"/>
                  </a:cubicBezTo>
                  <a:cubicBezTo>
                    <a:pt x="10304" y="3073"/>
                    <a:pt x="10391" y="3158"/>
                    <a:pt x="10391" y="3194"/>
                  </a:cubicBezTo>
                  <a:cubicBezTo>
                    <a:pt x="10391" y="4470"/>
                    <a:pt x="10391" y="4470"/>
                    <a:pt x="10391" y="4470"/>
                  </a:cubicBezTo>
                  <a:cubicBezTo>
                    <a:pt x="10391" y="4508"/>
                    <a:pt x="10304" y="4591"/>
                    <a:pt x="10270" y="4591"/>
                  </a:cubicBezTo>
                  <a:cubicBezTo>
                    <a:pt x="10195" y="4591"/>
                    <a:pt x="10195" y="4591"/>
                    <a:pt x="10195" y="4591"/>
                  </a:cubicBezTo>
                  <a:cubicBezTo>
                    <a:pt x="10195" y="4678"/>
                    <a:pt x="10195" y="4678"/>
                    <a:pt x="10195" y="4678"/>
                  </a:cubicBezTo>
                  <a:cubicBezTo>
                    <a:pt x="10801" y="4678"/>
                    <a:pt x="10801" y="4678"/>
                    <a:pt x="10801" y="4678"/>
                  </a:cubicBezTo>
                  <a:cubicBezTo>
                    <a:pt x="10801" y="4591"/>
                    <a:pt x="10801" y="4591"/>
                    <a:pt x="10801" y="4591"/>
                  </a:cubicBezTo>
                  <a:cubicBezTo>
                    <a:pt x="10726" y="4591"/>
                    <a:pt x="10726" y="4591"/>
                    <a:pt x="10726" y="4591"/>
                  </a:cubicBezTo>
                  <a:cubicBezTo>
                    <a:pt x="10694" y="4591"/>
                    <a:pt x="10605" y="4508"/>
                    <a:pt x="10605" y="4470"/>
                  </a:cubicBezTo>
                  <a:cubicBezTo>
                    <a:pt x="10605" y="3922"/>
                    <a:pt x="10605" y="3922"/>
                    <a:pt x="10605" y="3922"/>
                  </a:cubicBezTo>
                  <a:cubicBezTo>
                    <a:pt x="10687" y="4070"/>
                    <a:pt x="10793" y="4147"/>
                    <a:pt x="10994" y="4147"/>
                  </a:cubicBezTo>
                  <a:cubicBezTo>
                    <a:pt x="11272" y="4147"/>
                    <a:pt x="11466" y="3888"/>
                    <a:pt x="11466" y="3537"/>
                  </a:cubicBezTo>
                  <a:cubicBezTo>
                    <a:pt x="11466" y="3186"/>
                    <a:pt x="11297" y="2957"/>
                    <a:pt x="11018" y="2957"/>
                  </a:cubicBezTo>
                  <a:close/>
                  <a:moveTo>
                    <a:pt x="11246" y="3722"/>
                  </a:moveTo>
                  <a:cubicBezTo>
                    <a:pt x="11222" y="3903"/>
                    <a:pt x="11130" y="4027"/>
                    <a:pt x="10934" y="4027"/>
                  </a:cubicBezTo>
                  <a:cubicBezTo>
                    <a:pt x="10753" y="4029"/>
                    <a:pt x="10604" y="3884"/>
                    <a:pt x="10602" y="3703"/>
                  </a:cubicBezTo>
                  <a:cubicBezTo>
                    <a:pt x="10602" y="3701"/>
                    <a:pt x="10602" y="3698"/>
                    <a:pt x="10602" y="3695"/>
                  </a:cubicBezTo>
                  <a:cubicBezTo>
                    <a:pt x="10602" y="3405"/>
                    <a:pt x="10602" y="3405"/>
                    <a:pt x="10602" y="3405"/>
                  </a:cubicBezTo>
                  <a:cubicBezTo>
                    <a:pt x="10658" y="3225"/>
                    <a:pt x="10767" y="3092"/>
                    <a:pt x="10961" y="3092"/>
                  </a:cubicBezTo>
                  <a:cubicBezTo>
                    <a:pt x="11125" y="3092"/>
                    <a:pt x="11224" y="3208"/>
                    <a:pt x="11249" y="3390"/>
                  </a:cubicBezTo>
                  <a:cubicBezTo>
                    <a:pt x="11262" y="3500"/>
                    <a:pt x="11261" y="3612"/>
                    <a:pt x="11246" y="3722"/>
                  </a:cubicBezTo>
                  <a:close/>
                  <a:moveTo>
                    <a:pt x="14693" y="2986"/>
                  </a:moveTo>
                  <a:cubicBezTo>
                    <a:pt x="14693" y="3073"/>
                    <a:pt x="14693" y="3073"/>
                    <a:pt x="14693" y="3073"/>
                  </a:cubicBezTo>
                  <a:cubicBezTo>
                    <a:pt x="14762" y="3073"/>
                    <a:pt x="14762" y="3073"/>
                    <a:pt x="14762" y="3073"/>
                  </a:cubicBezTo>
                  <a:cubicBezTo>
                    <a:pt x="14794" y="3073"/>
                    <a:pt x="14864" y="3153"/>
                    <a:pt x="14862" y="3199"/>
                  </a:cubicBezTo>
                  <a:cubicBezTo>
                    <a:pt x="14610" y="3758"/>
                    <a:pt x="14610" y="3758"/>
                    <a:pt x="14610" y="3758"/>
                  </a:cubicBezTo>
                  <a:cubicBezTo>
                    <a:pt x="14335" y="3196"/>
                    <a:pt x="14335" y="3196"/>
                    <a:pt x="14335" y="3196"/>
                  </a:cubicBezTo>
                  <a:cubicBezTo>
                    <a:pt x="14335" y="3154"/>
                    <a:pt x="14403" y="3073"/>
                    <a:pt x="14434" y="3073"/>
                  </a:cubicBezTo>
                  <a:cubicBezTo>
                    <a:pt x="14505" y="3073"/>
                    <a:pt x="14505" y="3073"/>
                    <a:pt x="14505" y="3073"/>
                  </a:cubicBezTo>
                  <a:cubicBezTo>
                    <a:pt x="14505" y="2986"/>
                    <a:pt x="14505" y="2986"/>
                    <a:pt x="14505" y="2986"/>
                  </a:cubicBezTo>
                  <a:cubicBezTo>
                    <a:pt x="13889" y="2986"/>
                    <a:pt x="13889" y="2986"/>
                    <a:pt x="13889" y="2986"/>
                  </a:cubicBezTo>
                  <a:cubicBezTo>
                    <a:pt x="13889" y="3073"/>
                    <a:pt x="13889" y="3073"/>
                    <a:pt x="13889" y="3073"/>
                  </a:cubicBezTo>
                  <a:cubicBezTo>
                    <a:pt x="13940" y="3073"/>
                    <a:pt x="13940" y="3073"/>
                    <a:pt x="13940" y="3073"/>
                  </a:cubicBezTo>
                  <a:cubicBezTo>
                    <a:pt x="13969" y="3073"/>
                    <a:pt x="14068" y="3167"/>
                    <a:pt x="14087" y="3204"/>
                  </a:cubicBezTo>
                  <a:cubicBezTo>
                    <a:pt x="14489" y="3995"/>
                    <a:pt x="14489" y="3995"/>
                    <a:pt x="14489" y="3995"/>
                  </a:cubicBezTo>
                  <a:cubicBezTo>
                    <a:pt x="14145" y="4620"/>
                    <a:pt x="14145" y="4620"/>
                    <a:pt x="14145" y="4620"/>
                  </a:cubicBezTo>
                  <a:cubicBezTo>
                    <a:pt x="14245" y="4671"/>
                    <a:pt x="14245" y="4671"/>
                    <a:pt x="14245" y="4671"/>
                  </a:cubicBezTo>
                  <a:cubicBezTo>
                    <a:pt x="14584" y="4030"/>
                    <a:pt x="14584" y="4030"/>
                    <a:pt x="14584" y="4030"/>
                  </a:cubicBezTo>
                  <a:cubicBezTo>
                    <a:pt x="14968" y="3199"/>
                    <a:pt x="14968" y="3199"/>
                    <a:pt x="14968" y="3199"/>
                  </a:cubicBezTo>
                  <a:cubicBezTo>
                    <a:pt x="14993" y="3161"/>
                    <a:pt x="15075" y="3073"/>
                    <a:pt x="15102" y="3073"/>
                  </a:cubicBezTo>
                  <a:cubicBezTo>
                    <a:pt x="15155" y="3073"/>
                    <a:pt x="15155" y="3073"/>
                    <a:pt x="15155" y="3073"/>
                  </a:cubicBezTo>
                  <a:cubicBezTo>
                    <a:pt x="15155" y="2986"/>
                    <a:pt x="15155" y="2986"/>
                    <a:pt x="15155" y="2986"/>
                  </a:cubicBezTo>
                  <a:lnTo>
                    <a:pt x="14693" y="2986"/>
                  </a:lnTo>
                  <a:close/>
                  <a:moveTo>
                    <a:pt x="9712" y="4037"/>
                  </a:moveTo>
                  <a:cubicBezTo>
                    <a:pt x="9647" y="4037"/>
                    <a:pt x="9647" y="4037"/>
                    <a:pt x="9647" y="4037"/>
                  </a:cubicBezTo>
                  <a:cubicBezTo>
                    <a:pt x="9647" y="4124"/>
                    <a:pt x="9647" y="4124"/>
                    <a:pt x="9647" y="4124"/>
                  </a:cubicBezTo>
                  <a:cubicBezTo>
                    <a:pt x="10231" y="4124"/>
                    <a:pt x="10231" y="4124"/>
                    <a:pt x="10231" y="4124"/>
                  </a:cubicBezTo>
                  <a:cubicBezTo>
                    <a:pt x="10231" y="4037"/>
                    <a:pt x="10231" y="4037"/>
                    <a:pt x="10231" y="4037"/>
                  </a:cubicBezTo>
                  <a:cubicBezTo>
                    <a:pt x="10165" y="4037"/>
                    <a:pt x="10165" y="4037"/>
                    <a:pt x="10165" y="4037"/>
                  </a:cubicBezTo>
                  <a:cubicBezTo>
                    <a:pt x="10131" y="4037"/>
                    <a:pt x="10044" y="3954"/>
                    <a:pt x="10044" y="3916"/>
                  </a:cubicBezTo>
                  <a:cubicBezTo>
                    <a:pt x="10044" y="3288"/>
                    <a:pt x="10044" y="3288"/>
                    <a:pt x="10044" y="3288"/>
                  </a:cubicBezTo>
                  <a:cubicBezTo>
                    <a:pt x="10044" y="3080"/>
                    <a:pt x="9904" y="2964"/>
                    <a:pt x="9732" y="2964"/>
                  </a:cubicBezTo>
                  <a:cubicBezTo>
                    <a:pt x="9538" y="2964"/>
                    <a:pt x="9448" y="3066"/>
                    <a:pt x="9308" y="3204"/>
                  </a:cubicBezTo>
                  <a:cubicBezTo>
                    <a:pt x="9287" y="3044"/>
                    <a:pt x="9158" y="2961"/>
                    <a:pt x="9005" y="2961"/>
                  </a:cubicBezTo>
                  <a:cubicBezTo>
                    <a:pt x="8804" y="2961"/>
                    <a:pt x="8720" y="3068"/>
                    <a:pt x="8589" y="3206"/>
                  </a:cubicBezTo>
                  <a:cubicBezTo>
                    <a:pt x="8544" y="2986"/>
                    <a:pt x="8544" y="2986"/>
                    <a:pt x="8544" y="2986"/>
                  </a:cubicBezTo>
                  <a:cubicBezTo>
                    <a:pt x="8192" y="2986"/>
                    <a:pt x="8192" y="2986"/>
                    <a:pt x="8192" y="2986"/>
                  </a:cubicBezTo>
                  <a:cubicBezTo>
                    <a:pt x="8192" y="3073"/>
                    <a:pt x="8192" y="3073"/>
                    <a:pt x="8192" y="3073"/>
                  </a:cubicBezTo>
                  <a:cubicBezTo>
                    <a:pt x="8257" y="3073"/>
                    <a:pt x="8257" y="3073"/>
                    <a:pt x="8257" y="3073"/>
                  </a:cubicBezTo>
                  <a:cubicBezTo>
                    <a:pt x="8291" y="3073"/>
                    <a:pt x="8378" y="3158"/>
                    <a:pt x="8378" y="3194"/>
                  </a:cubicBezTo>
                  <a:cubicBezTo>
                    <a:pt x="8378" y="3916"/>
                    <a:pt x="8378" y="3916"/>
                    <a:pt x="8378" y="3916"/>
                  </a:cubicBezTo>
                  <a:cubicBezTo>
                    <a:pt x="8378" y="3954"/>
                    <a:pt x="8291" y="4037"/>
                    <a:pt x="8257" y="4037"/>
                  </a:cubicBezTo>
                  <a:cubicBezTo>
                    <a:pt x="8192" y="4037"/>
                    <a:pt x="8192" y="4037"/>
                    <a:pt x="8192" y="4037"/>
                  </a:cubicBezTo>
                  <a:cubicBezTo>
                    <a:pt x="8192" y="4124"/>
                    <a:pt x="8192" y="4124"/>
                    <a:pt x="8192" y="4124"/>
                  </a:cubicBezTo>
                  <a:cubicBezTo>
                    <a:pt x="8775" y="4124"/>
                    <a:pt x="8775" y="4124"/>
                    <a:pt x="8775" y="4124"/>
                  </a:cubicBezTo>
                  <a:cubicBezTo>
                    <a:pt x="8775" y="4037"/>
                    <a:pt x="8775" y="4037"/>
                    <a:pt x="8775" y="4037"/>
                  </a:cubicBezTo>
                  <a:cubicBezTo>
                    <a:pt x="8710" y="4037"/>
                    <a:pt x="8710" y="4037"/>
                    <a:pt x="8710" y="4037"/>
                  </a:cubicBezTo>
                  <a:cubicBezTo>
                    <a:pt x="8676" y="4037"/>
                    <a:pt x="8589" y="3954"/>
                    <a:pt x="8589" y="3916"/>
                  </a:cubicBezTo>
                  <a:cubicBezTo>
                    <a:pt x="8589" y="3330"/>
                    <a:pt x="8589" y="3330"/>
                    <a:pt x="8589" y="3330"/>
                  </a:cubicBezTo>
                  <a:cubicBezTo>
                    <a:pt x="8589" y="3252"/>
                    <a:pt x="8775" y="3099"/>
                    <a:pt x="8925" y="3099"/>
                  </a:cubicBezTo>
                  <a:cubicBezTo>
                    <a:pt x="9049" y="3099"/>
                    <a:pt x="9107" y="3177"/>
                    <a:pt x="9107" y="3288"/>
                  </a:cubicBezTo>
                  <a:cubicBezTo>
                    <a:pt x="9107" y="3916"/>
                    <a:pt x="9107" y="3916"/>
                    <a:pt x="9107" y="3916"/>
                  </a:cubicBezTo>
                  <a:cubicBezTo>
                    <a:pt x="9107" y="3954"/>
                    <a:pt x="9020" y="4037"/>
                    <a:pt x="8986" y="4037"/>
                  </a:cubicBezTo>
                  <a:cubicBezTo>
                    <a:pt x="8921" y="4037"/>
                    <a:pt x="8921" y="4037"/>
                    <a:pt x="8921" y="4037"/>
                  </a:cubicBezTo>
                  <a:cubicBezTo>
                    <a:pt x="8921" y="4124"/>
                    <a:pt x="8921" y="4124"/>
                    <a:pt x="8921" y="4124"/>
                  </a:cubicBezTo>
                  <a:cubicBezTo>
                    <a:pt x="9504" y="4124"/>
                    <a:pt x="9504" y="4124"/>
                    <a:pt x="9504" y="4124"/>
                  </a:cubicBezTo>
                  <a:cubicBezTo>
                    <a:pt x="9504" y="4037"/>
                    <a:pt x="9504" y="4037"/>
                    <a:pt x="9504" y="4037"/>
                  </a:cubicBezTo>
                  <a:cubicBezTo>
                    <a:pt x="9439" y="4037"/>
                    <a:pt x="9439" y="4037"/>
                    <a:pt x="9439" y="4037"/>
                  </a:cubicBezTo>
                  <a:cubicBezTo>
                    <a:pt x="9405" y="4037"/>
                    <a:pt x="9318" y="3954"/>
                    <a:pt x="9318" y="3916"/>
                  </a:cubicBezTo>
                  <a:cubicBezTo>
                    <a:pt x="9318" y="3323"/>
                    <a:pt x="9318" y="3323"/>
                    <a:pt x="9318" y="3323"/>
                  </a:cubicBezTo>
                  <a:cubicBezTo>
                    <a:pt x="9318" y="3246"/>
                    <a:pt x="9504" y="3101"/>
                    <a:pt x="9654" y="3101"/>
                  </a:cubicBezTo>
                  <a:cubicBezTo>
                    <a:pt x="9778" y="3101"/>
                    <a:pt x="9833" y="3178"/>
                    <a:pt x="9833" y="3289"/>
                  </a:cubicBezTo>
                  <a:cubicBezTo>
                    <a:pt x="9833" y="3917"/>
                    <a:pt x="9833" y="3917"/>
                    <a:pt x="9833" y="3917"/>
                  </a:cubicBezTo>
                  <a:cubicBezTo>
                    <a:pt x="9833" y="3954"/>
                    <a:pt x="9746" y="4037"/>
                    <a:pt x="9712" y="4037"/>
                  </a:cubicBezTo>
                  <a:close/>
                  <a:moveTo>
                    <a:pt x="7623" y="2957"/>
                  </a:moveTo>
                  <a:cubicBezTo>
                    <a:pt x="7320" y="2957"/>
                    <a:pt x="7051" y="3184"/>
                    <a:pt x="7051" y="3555"/>
                  </a:cubicBezTo>
                  <a:cubicBezTo>
                    <a:pt x="7051" y="3926"/>
                    <a:pt x="7320" y="4156"/>
                    <a:pt x="7623" y="4156"/>
                  </a:cubicBezTo>
                  <a:cubicBezTo>
                    <a:pt x="7925" y="4156"/>
                    <a:pt x="8192" y="3926"/>
                    <a:pt x="8192" y="3555"/>
                  </a:cubicBezTo>
                  <a:cubicBezTo>
                    <a:pt x="8192" y="3185"/>
                    <a:pt x="7925" y="2957"/>
                    <a:pt x="7623" y="2957"/>
                  </a:cubicBezTo>
                  <a:close/>
                  <a:moveTo>
                    <a:pt x="7962" y="3741"/>
                  </a:moveTo>
                  <a:cubicBezTo>
                    <a:pt x="7940" y="3920"/>
                    <a:pt x="7841" y="4044"/>
                    <a:pt x="7625" y="4044"/>
                  </a:cubicBezTo>
                  <a:cubicBezTo>
                    <a:pt x="7415" y="4044"/>
                    <a:pt x="7315" y="3916"/>
                    <a:pt x="7289" y="3739"/>
                  </a:cubicBezTo>
                  <a:cubicBezTo>
                    <a:pt x="7272" y="3613"/>
                    <a:pt x="7272" y="3485"/>
                    <a:pt x="7289" y="3359"/>
                  </a:cubicBezTo>
                  <a:cubicBezTo>
                    <a:pt x="7315" y="3177"/>
                    <a:pt x="7420" y="3056"/>
                    <a:pt x="7625" y="3056"/>
                  </a:cubicBezTo>
                  <a:cubicBezTo>
                    <a:pt x="7839" y="3056"/>
                    <a:pt x="7940" y="3177"/>
                    <a:pt x="7962" y="3361"/>
                  </a:cubicBezTo>
                  <a:cubicBezTo>
                    <a:pt x="7976" y="3487"/>
                    <a:pt x="7976" y="3615"/>
                    <a:pt x="7962" y="3741"/>
                  </a:cubicBezTo>
                  <a:close/>
                  <a:moveTo>
                    <a:pt x="13826" y="3916"/>
                  </a:moveTo>
                  <a:cubicBezTo>
                    <a:pt x="13826" y="3288"/>
                    <a:pt x="13826" y="3288"/>
                    <a:pt x="13826" y="3288"/>
                  </a:cubicBezTo>
                  <a:cubicBezTo>
                    <a:pt x="13826" y="3092"/>
                    <a:pt x="13685" y="2961"/>
                    <a:pt x="13509" y="2961"/>
                  </a:cubicBezTo>
                  <a:cubicBezTo>
                    <a:pt x="13303" y="2961"/>
                    <a:pt x="13196" y="3080"/>
                    <a:pt x="13058" y="3221"/>
                  </a:cubicBezTo>
                  <a:cubicBezTo>
                    <a:pt x="13016" y="2986"/>
                    <a:pt x="13016" y="2986"/>
                    <a:pt x="13016" y="2986"/>
                  </a:cubicBezTo>
                  <a:cubicBezTo>
                    <a:pt x="12654" y="2986"/>
                    <a:pt x="12654" y="2986"/>
                    <a:pt x="12654" y="2986"/>
                  </a:cubicBezTo>
                  <a:cubicBezTo>
                    <a:pt x="12654" y="3073"/>
                    <a:pt x="12654" y="3073"/>
                    <a:pt x="12654" y="3073"/>
                  </a:cubicBezTo>
                  <a:cubicBezTo>
                    <a:pt x="12724" y="3073"/>
                    <a:pt x="12724" y="3073"/>
                    <a:pt x="12724" y="3073"/>
                  </a:cubicBezTo>
                  <a:cubicBezTo>
                    <a:pt x="12758" y="3073"/>
                    <a:pt x="12850" y="3158"/>
                    <a:pt x="12850" y="3194"/>
                  </a:cubicBezTo>
                  <a:cubicBezTo>
                    <a:pt x="12850" y="3915"/>
                    <a:pt x="12850" y="3915"/>
                    <a:pt x="12850" y="3915"/>
                  </a:cubicBezTo>
                  <a:cubicBezTo>
                    <a:pt x="12850" y="3954"/>
                    <a:pt x="12758" y="4036"/>
                    <a:pt x="12724" y="4036"/>
                  </a:cubicBezTo>
                  <a:cubicBezTo>
                    <a:pt x="12586" y="4036"/>
                    <a:pt x="12586" y="4036"/>
                    <a:pt x="12586" y="4036"/>
                  </a:cubicBezTo>
                  <a:cubicBezTo>
                    <a:pt x="12555" y="4036"/>
                    <a:pt x="12460" y="3954"/>
                    <a:pt x="12460" y="3915"/>
                  </a:cubicBezTo>
                  <a:cubicBezTo>
                    <a:pt x="12460" y="3302"/>
                    <a:pt x="12460" y="3302"/>
                    <a:pt x="12460" y="3302"/>
                  </a:cubicBezTo>
                  <a:cubicBezTo>
                    <a:pt x="12460" y="3077"/>
                    <a:pt x="12267" y="2956"/>
                    <a:pt x="12020" y="2956"/>
                  </a:cubicBezTo>
                  <a:cubicBezTo>
                    <a:pt x="11787" y="2956"/>
                    <a:pt x="11639" y="3041"/>
                    <a:pt x="11545" y="3138"/>
                  </a:cubicBezTo>
                  <a:cubicBezTo>
                    <a:pt x="11698" y="3367"/>
                    <a:pt x="11698" y="3367"/>
                    <a:pt x="11698" y="3367"/>
                  </a:cubicBezTo>
                  <a:cubicBezTo>
                    <a:pt x="11780" y="3367"/>
                    <a:pt x="11780" y="3367"/>
                    <a:pt x="11780" y="3367"/>
                  </a:cubicBezTo>
                  <a:cubicBezTo>
                    <a:pt x="11695" y="3171"/>
                    <a:pt x="11773" y="3041"/>
                    <a:pt x="11969" y="3041"/>
                  </a:cubicBezTo>
                  <a:cubicBezTo>
                    <a:pt x="12175" y="3041"/>
                    <a:pt x="12252" y="3138"/>
                    <a:pt x="12250" y="3300"/>
                  </a:cubicBezTo>
                  <a:cubicBezTo>
                    <a:pt x="12247" y="3435"/>
                    <a:pt x="12247" y="3435"/>
                    <a:pt x="12247" y="3435"/>
                  </a:cubicBezTo>
                  <a:cubicBezTo>
                    <a:pt x="11952" y="3496"/>
                    <a:pt x="11952" y="3496"/>
                    <a:pt x="11952" y="3496"/>
                  </a:cubicBezTo>
                  <a:cubicBezTo>
                    <a:pt x="11790" y="3531"/>
                    <a:pt x="11578" y="3608"/>
                    <a:pt x="11578" y="3836"/>
                  </a:cubicBezTo>
                  <a:cubicBezTo>
                    <a:pt x="11578" y="4023"/>
                    <a:pt x="11714" y="4146"/>
                    <a:pt x="11871" y="4146"/>
                  </a:cubicBezTo>
                  <a:cubicBezTo>
                    <a:pt x="12041" y="4146"/>
                    <a:pt x="12162" y="4008"/>
                    <a:pt x="12254" y="3890"/>
                  </a:cubicBezTo>
                  <a:cubicBezTo>
                    <a:pt x="12283" y="4125"/>
                    <a:pt x="12283" y="4125"/>
                    <a:pt x="12283" y="4125"/>
                  </a:cubicBezTo>
                  <a:cubicBezTo>
                    <a:pt x="13251" y="4125"/>
                    <a:pt x="13251" y="4125"/>
                    <a:pt x="13251" y="4125"/>
                  </a:cubicBezTo>
                  <a:cubicBezTo>
                    <a:pt x="13251" y="4038"/>
                    <a:pt x="13251" y="4038"/>
                    <a:pt x="13251" y="4038"/>
                  </a:cubicBezTo>
                  <a:cubicBezTo>
                    <a:pt x="13186" y="4038"/>
                    <a:pt x="13186" y="4038"/>
                    <a:pt x="13186" y="4038"/>
                  </a:cubicBezTo>
                  <a:cubicBezTo>
                    <a:pt x="13152" y="4038"/>
                    <a:pt x="13060" y="3955"/>
                    <a:pt x="13060" y="3917"/>
                  </a:cubicBezTo>
                  <a:cubicBezTo>
                    <a:pt x="13060" y="3342"/>
                    <a:pt x="13060" y="3342"/>
                    <a:pt x="13060" y="3342"/>
                  </a:cubicBezTo>
                  <a:cubicBezTo>
                    <a:pt x="13060" y="3264"/>
                    <a:pt x="13271" y="3104"/>
                    <a:pt x="13433" y="3104"/>
                  </a:cubicBezTo>
                  <a:cubicBezTo>
                    <a:pt x="13557" y="3104"/>
                    <a:pt x="13615" y="3190"/>
                    <a:pt x="13615" y="3301"/>
                  </a:cubicBezTo>
                  <a:cubicBezTo>
                    <a:pt x="13615" y="3916"/>
                    <a:pt x="13615" y="3916"/>
                    <a:pt x="13615" y="3916"/>
                  </a:cubicBezTo>
                  <a:cubicBezTo>
                    <a:pt x="13615" y="3954"/>
                    <a:pt x="13523" y="4037"/>
                    <a:pt x="13489" y="4037"/>
                  </a:cubicBezTo>
                  <a:cubicBezTo>
                    <a:pt x="13423" y="4037"/>
                    <a:pt x="13423" y="4037"/>
                    <a:pt x="13423" y="4037"/>
                  </a:cubicBezTo>
                  <a:cubicBezTo>
                    <a:pt x="13423" y="4124"/>
                    <a:pt x="13423" y="4124"/>
                    <a:pt x="13423" y="4124"/>
                  </a:cubicBezTo>
                  <a:cubicBezTo>
                    <a:pt x="14022" y="4124"/>
                    <a:pt x="14022" y="4124"/>
                    <a:pt x="14022" y="4124"/>
                  </a:cubicBezTo>
                  <a:cubicBezTo>
                    <a:pt x="14022" y="4037"/>
                    <a:pt x="14022" y="4037"/>
                    <a:pt x="14022" y="4037"/>
                  </a:cubicBezTo>
                  <a:cubicBezTo>
                    <a:pt x="13952" y="4037"/>
                    <a:pt x="13952" y="4037"/>
                    <a:pt x="13952" y="4037"/>
                  </a:cubicBezTo>
                  <a:cubicBezTo>
                    <a:pt x="13918" y="4037"/>
                    <a:pt x="13826" y="3954"/>
                    <a:pt x="13826" y="3916"/>
                  </a:cubicBezTo>
                  <a:close/>
                  <a:moveTo>
                    <a:pt x="12250" y="3787"/>
                  </a:moveTo>
                  <a:cubicBezTo>
                    <a:pt x="12201" y="3873"/>
                    <a:pt x="12080" y="3988"/>
                    <a:pt x="11969" y="3988"/>
                  </a:cubicBezTo>
                  <a:cubicBezTo>
                    <a:pt x="11872" y="3993"/>
                    <a:pt x="11789" y="3918"/>
                    <a:pt x="11785" y="3820"/>
                  </a:cubicBezTo>
                  <a:cubicBezTo>
                    <a:pt x="11785" y="3816"/>
                    <a:pt x="11785" y="3811"/>
                    <a:pt x="11785" y="3807"/>
                  </a:cubicBezTo>
                  <a:cubicBezTo>
                    <a:pt x="11785" y="3693"/>
                    <a:pt x="11833" y="3618"/>
                    <a:pt x="11977" y="3582"/>
                  </a:cubicBezTo>
                  <a:cubicBezTo>
                    <a:pt x="12251" y="3511"/>
                    <a:pt x="12251" y="3511"/>
                    <a:pt x="12251" y="3511"/>
                  </a:cubicBezTo>
                  <a:lnTo>
                    <a:pt x="12250" y="3787"/>
                  </a:lnTo>
                  <a:close/>
                  <a:moveTo>
                    <a:pt x="8336" y="1790"/>
                  </a:moveTo>
                  <a:cubicBezTo>
                    <a:pt x="8617" y="1790"/>
                    <a:pt x="8765" y="1637"/>
                    <a:pt x="8840" y="1388"/>
                  </a:cubicBezTo>
                  <a:cubicBezTo>
                    <a:pt x="8769" y="1388"/>
                    <a:pt x="8769" y="1388"/>
                    <a:pt x="8769" y="1388"/>
                  </a:cubicBezTo>
                  <a:cubicBezTo>
                    <a:pt x="8697" y="1519"/>
                    <a:pt x="8605" y="1584"/>
                    <a:pt x="8411" y="1584"/>
                  </a:cubicBezTo>
                  <a:cubicBezTo>
                    <a:pt x="8152" y="1584"/>
                    <a:pt x="8002" y="1349"/>
                    <a:pt x="7997" y="1141"/>
                  </a:cubicBezTo>
                  <a:cubicBezTo>
                    <a:pt x="8758" y="1080"/>
                    <a:pt x="8758" y="1080"/>
                    <a:pt x="8758" y="1080"/>
                  </a:cubicBezTo>
                  <a:cubicBezTo>
                    <a:pt x="8753" y="997"/>
                    <a:pt x="8753" y="997"/>
                    <a:pt x="8753" y="997"/>
                  </a:cubicBezTo>
                  <a:cubicBezTo>
                    <a:pt x="8740" y="774"/>
                    <a:pt x="8595" y="600"/>
                    <a:pt x="8336" y="598"/>
                  </a:cubicBezTo>
                  <a:cubicBezTo>
                    <a:pt x="8041" y="595"/>
                    <a:pt x="7811" y="857"/>
                    <a:pt x="7811" y="1196"/>
                  </a:cubicBezTo>
                  <a:cubicBezTo>
                    <a:pt x="7811" y="1519"/>
                    <a:pt x="8033" y="1790"/>
                    <a:pt x="8336" y="1790"/>
                  </a:cubicBezTo>
                  <a:close/>
                  <a:moveTo>
                    <a:pt x="8331" y="686"/>
                  </a:moveTo>
                  <a:cubicBezTo>
                    <a:pt x="8554" y="686"/>
                    <a:pt x="8578" y="850"/>
                    <a:pt x="8559" y="1013"/>
                  </a:cubicBezTo>
                  <a:cubicBezTo>
                    <a:pt x="7990" y="1061"/>
                    <a:pt x="7990" y="1061"/>
                    <a:pt x="7990" y="1061"/>
                  </a:cubicBezTo>
                  <a:cubicBezTo>
                    <a:pt x="7997" y="882"/>
                    <a:pt x="8094" y="686"/>
                    <a:pt x="8331" y="686"/>
                  </a:cubicBezTo>
                  <a:close/>
                  <a:moveTo>
                    <a:pt x="8947" y="843"/>
                  </a:moveTo>
                  <a:cubicBezTo>
                    <a:pt x="9349" y="1635"/>
                    <a:pt x="9349" y="1635"/>
                    <a:pt x="9349" y="1635"/>
                  </a:cubicBezTo>
                  <a:cubicBezTo>
                    <a:pt x="9005" y="2259"/>
                    <a:pt x="9005" y="2259"/>
                    <a:pt x="9005" y="2259"/>
                  </a:cubicBezTo>
                  <a:cubicBezTo>
                    <a:pt x="9105" y="2310"/>
                    <a:pt x="9105" y="2310"/>
                    <a:pt x="9105" y="2310"/>
                  </a:cubicBezTo>
                  <a:cubicBezTo>
                    <a:pt x="9444" y="1669"/>
                    <a:pt x="9444" y="1669"/>
                    <a:pt x="9444" y="1669"/>
                  </a:cubicBezTo>
                  <a:cubicBezTo>
                    <a:pt x="9828" y="839"/>
                    <a:pt x="9828" y="839"/>
                    <a:pt x="9828" y="839"/>
                  </a:cubicBezTo>
                  <a:cubicBezTo>
                    <a:pt x="9853" y="800"/>
                    <a:pt x="9935" y="713"/>
                    <a:pt x="9962" y="713"/>
                  </a:cubicBezTo>
                  <a:cubicBezTo>
                    <a:pt x="10015" y="713"/>
                    <a:pt x="10015" y="713"/>
                    <a:pt x="10015" y="713"/>
                  </a:cubicBezTo>
                  <a:cubicBezTo>
                    <a:pt x="10015" y="626"/>
                    <a:pt x="10015" y="626"/>
                    <a:pt x="10015" y="626"/>
                  </a:cubicBezTo>
                  <a:cubicBezTo>
                    <a:pt x="9553" y="626"/>
                    <a:pt x="9553" y="626"/>
                    <a:pt x="9553" y="626"/>
                  </a:cubicBezTo>
                  <a:cubicBezTo>
                    <a:pt x="9553" y="713"/>
                    <a:pt x="9553" y="713"/>
                    <a:pt x="9553" y="713"/>
                  </a:cubicBezTo>
                  <a:cubicBezTo>
                    <a:pt x="9623" y="713"/>
                    <a:pt x="9623" y="713"/>
                    <a:pt x="9623" y="713"/>
                  </a:cubicBezTo>
                  <a:cubicBezTo>
                    <a:pt x="9654" y="713"/>
                    <a:pt x="9725" y="793"/>
                    <a:pt x="9722" y="839"/>
                  </a:cubicBezTo>
                  <a:cubicBezTo>
                    <a:pt x="9470" y="1398"/>
                    <a:pt x="9470" y="1398"/>
                    <a:pt x="9470" y="1398"/>
                  </a:cubicBezTo>
                  <a:cubicBezTo>
                    <a:pt x="9194" y="836"/>
                    <a:pt x="9194" y="836"/>
                    <a:pt x="9194" y="836"/>
                  </a:cubicBezTo>
                  <a:cubicBezTo>
                    <a:pt x="9194" y="794"/>
                    <a:pt x="9262" y="713"/>
                    <a:pt x="9293" y="713"/>
                  </a:cubicBezTo>
                  <a:cubicBezTo>
                    <a:pt x="9364" y="713"/>
                    <a:pt x="9364" y="713"/>
                    <a:pt x="9364" y="713"/>
                  </a:cubicBezTo>
                  <a:cubicBezTo>
                    <a:pt x="9364" y="626"/>
                    <a:pt x="9364" y="626"/>
                    <a:pt x="9364" y="626"/>
                  </a:cubicBezTo>
                  <a:cubicBezTo>
                    <a:pt x="8749" y="626"/>
                    <a:pt x="8749" y="626"/>
                    <a:pt x="8749" y="626"/>
                  </a:cubicBezTo>
                  <a:cubicBezTo>
                    <a:pt x="8749" y="713"/>
                    <a:pt x="8749" y="713"/>
                    <a:pt x="8749" y="713"/>
                  </a:cubicBezTo>
                  <a:cubicBezTo>
                    <a:pt x="8800" y="713"/>
                    <a:pt x="8800" y="713"/>
                    <a:pt x="8800" y="713"/>
                  </a:cubicBezTo>
                  <a:cubicBezTo>
                    <a:pt x="8829" y="712"/>
                    <a:pt x="8928" y="807"/>
                    <a:pt x="8947" y="843"/>
                  </a:cubicBezTo>
                  <a:close/>
                  <a:moveTo>
                    <a:pt x="5117" y="349"/>
                  </a:moveTo>
                  <a:cubicBezTo>
                    <a:pt x="5195" y="353"/>
                    <a:pt x="5261" y="293"/>
                    <a:pt x="5265" y="215"/>
                  </a:cubicBezTo>
                  <a:cubicBezTo>
                    <a:pt x="5265" y="210"/>
                    <a:pt x="5265" y="206"/>
                    <a:pt x="5265" y="201"/>
                  </a:cubicBezTo>
                  <a:cubicBezTo>
                    <a:pt x="5265" y="112"/>
                    <a:pt x="5202" y="56"/>
                    <a:pt x="5117" y="56"/>
                  </a:cubicBezTo>
                  <a:cubicBezTo>
                    <a:pt x="5032" y="56"/>
                    <a:pt x="4967" y="112"/>
                    <a:pt x="4967" y="201"/>
                  </a:cubicBezTo>
                  <a:cubicBezTo>
                    <a:pt x="4965" y="280"/>
                    <a:pt x="5026" y="346"/>
                    <a:pt x="5105" y="349"/>
                  </a:cubicBezTo>
                  <a:cubicBezTo>
                    <a:pt x="5109" y="349"/>
                    <a:pt x="5113" y="349"/>
                    <a:pt x="5117" y="349"/>
                  </a:cubicBezTo>
                  <a:close/>
                  <a:moveTo>
                    <a:pt x="3836" y="1676"/>
                  </a:moveTo>
                  <a:cubicBezTo>
                    <a:pt x="3749" y="1676"/>
                    <a:pt x="3749" y="1676"/>
                    <a:pt x="3749" y="1676"/>
                  </a:cubicBezTo>
                  <a:cubicBezTo>
                    <a:pt x="3715" y="1676"/>
                    <a:pt x="3613" y="1579"/>
                    <a:pt x="3613" y="1543"/>
                  </a:cubicBezTo>
                  <a:cubicBezTo>
                    <a:pt x="3613" y="1075"/>
                    <a:pt x="3613" y="1075"/>
                    <a:pt x="3613" y="1075"/>
                  </a:cubicBezTo>
                  <a:cubicBezTo>
                    <a:pt x="3793" y="882"/>
                    <a:pt x="3793" y="882"/>
                    <a:pt x="3793" y="882"/>
                  </a:cubicBezTo>
                  <a:cubicBezTo>
                    <a:pt x="4403" y="1763"/>
                    <a:pt x="4403" y="1763"/>
                    <a:pt x="4403" y="1763"/>
                  </a:cubicBezTo>
                  <a:cubicBezTo>
                    <a:pt x="6040" y="1763"/>
                    <a:pt x="6040" y="1763"/>
                    <a:pt x="6040" y="1763"/>
                  </a:cubicBezTo>
                  <a:cubicBezTo>
                    <a:pt x="6040" y="1676"/>
                    <a:pt x="6040" y="1676"/>
                    <a:pt x="6040" y="1676"/>
                  </a:cubicBezTo>
                  <a:cubicBezTo>
                    <a:pt x="5974" y="1676"/>
                    <a:pt x="5974" y="1676"/>
                    <a:pt x="5974" y="1676"/>
                  </a:cubicBezTo>
                  <a:cubicBezTo>
                    <a:pt x="5940" y="1676"/>
                    <a:pt x="5848" y="1594"/>
                    <a:pt x="5848" y="1555"/>
                  </a:cubicBezTo>
                  <a:cubicBezTo>
                    <a:pt x="5848" y="981"/>
                    <a:pt x="5848" y="981"/>
                    <a:pt x="5848" y="981"/>
                  </a:cubicBezTo>
                  <a:cubicBezTo>
                    <a:pt x="5848" y="904"/>
                    <a:pt x="6059" y="744"/>
                    <a:pt x="6221" y="744"/>
                  </a:cubicBezTo>
                  <a:cubicBezTo>
                    <a:pt x="6345" y="744"/>
                    <a:pt x="6403" y="829"/>
                    <a:pt x="6403" y="940"/>
                  </a:cubicBezTo>
                  <a:cubicBezTo>
                    <a:pt x="6403" y="1555"/>
                    <a:pt x="6403" y="1555"/>
                    <a:pt x="6403" y="1555"/>
                  </a:cubicBezTo>
                  <a:cubicBezTo>
                    <a:pt x="6403" y="1594"/>
                    <a:pt x="6311" y="1676"/>
                    <a:pt x="6277" y="1676"/>
                  </a:cubicBezTo>
                  <a:cubicBezTo>
                    <a:pt x="6211" y="1676"/>
                    <a:pt x="6211" y="1676"/>
                    <a:pt x="6211" y="1676"/>
                  </a:cubicBezTo>
                  <a:cubicBezTo>
                    <a:pt x="6211" y="1763"/>
                    <a:pt x="6211" y="1763"/>
                    <a:pt x="6211" y="1763"/>
                  </a:cubicBezTo>
                  <a:cubicBezTo>
                    <a:pt x="6810" y="1763"/>
                    <a:pt x="6810" y="1763"/>
                    <a:pt x="6810" y="1763"/>
                  </a:cubicBezTo>
                  <a:cubicBezTo>
                    <a:pt x="6810" y="1676"/>
                    <a:pt x="6810" y="1676"/>
                    <a:pt x="6810" y="1676"/>
                  </a:cubicBezTo>
                  <a:cubicBezTo>
                    <a:pt x="6739" y="1676"/>
                    <a:pt x="6739" y="1676"/>
                    <a:pt x="6739" y="1676"/>
                  </a:cubicBezTo>
                  <a:cubicBezTo>
                    <a:pt x="6706" y="1676"/>
                    <a:pt x="6613" y="1594"/>
                    <a:pt x="6613" y="1555"/>
                  </a:cubicBezTo>
                  <a:cubicBezTo>
                    <a:pt x="6613" y="928"/>
                    <a:pt x="6613" y="928"/>
                    <a:pt x="6613" y="928"/>
                  </a:cubicBezTo>
                  <a:cubicBezTo>
                    <a:pt x="6613" y="732"/>
                    <a:pt x="6473" y="601"/>
                    <a:pt x="6296" y="601"/>
                  </a:cubicBezTo>
                  <a:cubicBezTo>
                    <a:pt x="6091" y="601"/>
                    <a:pt x="5984" y="720"/>
                    <a:pt x="5846" y="860"/>
                  </a:cubicBezTo>
                  <a:cubicBezTo>
                    <a:pt x="5803" y="625"/>
                    <a:pt x="5803" y="625"/>
                    <a:pt x="5803" y="625"/>
                  </a:cubicBezTo>
                  <a:cubicBezTo>
                    <a:pt x="5441" y="625"/>
                    <a:pt x="5441" y="625"/>
                    <a:pt x="5441" y="625"/>
                  </a:cubicBezTo>
                  <a:cubicBezTo>
                    <a:pt x="5441" y="712"/>
                    <a:pt x="5441" y="712"/>
                    <a:pt x="5441" y="712"/>
                  </a:cubicBezTo>
                  <a:cubicBezTo>
                    <a:pt x="5512" y="712"/>
                    <a:pt x="5512" y="712"/>
                    <a:pt x="5512" y="712"/>
                  </a:cubicBezTo>
                  <a:cubicBezTo>
                    <a:pt x="5546" y="712"/>
                    <a:pt x="5638" y="798"/>
                    <a:pt x="5638" y="833"/>
                  </a:cubicBezTo>
                  <a:cubicBezTo>
                    <a:pt x="5638" y="1555"/>
                    <a:pt x="5638" y="1555"/>
                    <a:pt x="5638" y="1555"/>
                  </a:cubicBezTo>
                  <a:cubicBezTo>
                    <a:pt x="5638" y="1593"/>
                    <a:pt x="5546" y="1676"/>
                    <a:pt x="5512" y="1676"/>
                  </a:cubicBezTo>
                  <a:cubicBezTo>
                    <a:pt x="5371" y="1676"/>
                    <a:pt x="5371" y="1676"/>
                    <a:pt x="5371" y="1676"/>
                  </a:cubicBezTo>
                  <a:cubicBezTo>
                    <a:pt x="5340" y="1676"/>
                    <a:pt x="5245" y="1593"/>
                    <a:pt x="5245" y="1555"/>
                  </a:cubicBezTo>
                  <a:cubicBezTo>
                    <a:pt x="5245" y="625"/>
                    <a:pt x="5245" y="625"/>
                    <a:pt x="5245" y="625"/>
                  </a:cubicBezTo>
                  <a:cubicBezTo>
                    <a:pt x="4836" y="625"/>
                    <a:pt x="4836" y="625"/>
                    <a:pt x="4836" y="625"/>
                  </a:cubicBezTo>
                  <a:cubicBezTo>
                    <a:pt x="4836" y="712"/>
                    <a:pt x="4836" y="712"/>
                    <a:pt x="4836" y="712"/>
                  </a:cubicBezTo>
                  <a:cubicBezTo>
                    <a:pt x="4906" y="712"/>
                    <a:pt x="4906" y="712"/>
                    <a:pt x="4906" y="712"/>
                  </a:cubicBezTo>
                  <a:cubicBezTo>
                    <a:pt x="4940" y="712"/>
                    <a:pt x="5032" y="798"/>
                    <a:pt x="5032" y="833"/>
                  </a:cubicBezTo>
                  <a:cubicBezTo>
                    <a:pt x="5032" y="1555"/>
                    <a:pt x="5032" y="1555"/>
                    <a:pt x="5032" y="1555"/>
                  </a:cubicBezTo>
                  <a:cubicBezTo>
                    <a:pt x="5032" y="1594"/>
                    <a:pt x="4940" y="1676"/>
                    <a:pt x="4906" y="1676"/>
                  </a:cubicBezTo>
                  <a:cubicBezTo>
                    <a:pt x="4778" y="1676"/>
                    <a:pt x="4778" y="1676"/>
                    <a:pt x="4778" y="1676"/>
                  </a:cubicBezTo>
                  <a:cubicBezTo>
                    <a:pt x="4742" y="1676"/>
                    <a:pt x="4599" y="1567"/>
                    <a:pt x="4570" y="1528"/>
                  </a:cubicBezTo>
                  <a:cubicBezTo>
                    <a:pt x="3953" y="707"/>
                    <a:pt x="3953" y="707"/>
                    <a:pt x="3953" y="707"/>
                  </a:cubicBezTo>
                  <a:cubicBezTo>
                    <a:pt x="4381" y="247"/>
                    <a:pt x="4381" y="247"/>
                    <a:pt x="4381" y="247"/>
                  </a:cubicBezTo>
                  <a:cubicBezTo>
                    <a:pt x="4405" y="221"/>
                    <a:pt x="4572" y="88"/>
                    <a:pt x="4606" y="88"/>
                  </a:cubicBezTo>
                  <a:cubicBezTo>
                    <a:pt x="4692" y="88"/>
                    <a:pt x="4692" y="88"/>
                    <a:pt x="4692" y="88"/>
                  </a:cubicBezTo>
                  <a:cubicBezTo>
                    <a:pt x="4692" y="0"/>
                    <a:pt x="4692" y="0"/>
                    <a:pt x="4692" y="0"/>
                  </a:cubicBezTo>
                  <a:cubicBezTo>
                    <a:pt x="4052" y="0"/>
                    <a:pt x="4052" y="0"/>
                    <a:pt x="4052" y="0"/>
                  </a:cubicBezTo>
                  <a:cubicBezTo>
                    <a:pt x="4052" y="88"/>
                    <a:pt x="4052" y="88"/>
                    <a:pt x="4052" y="88"/>
                  </a:cubicBezTo>
                  <a:cubicBezTo>
                    <a:pt x="4137" y="88"/>
                    <a:pt x="4137" y="88"/>
                    <a:pt x="4137" y="88"/>
                  </a:cubicBezTo>
                  <a:cubicBezTo>
                    <a:pt x="4171" y="88"/>
                    <a:pt x="4270" y="209"/>
                    <a:pt x="4244" y="240"/>
                  </a:cubicBezTo>
                  <a:cubicBezTo>
                    <a:pt x="3614" y="942"/>
                    <a:pt x="3614" y="942"/>
                    <a:pt x="3614" y="942"/>
                  </a:cubicBezTo>
                  <a:cubicBezTo>
                    <a:pt x="3614" y="221"/>
                    <a:pt x="3614" y="221"/>
                    <a:pt x="3614" y="221"/>
                  </a:cubicBezTo>
                  <a:cubicBezTo>
                    <a:pt x="3614" y="184"/>
                    <a:pt x="3716" y="88"/>
                    <a:pt x="3750" y="88"/>
                  </a:cubicBezTo>
                  <a:cubicBezTo>
                    <a:pt x="3837" y="88"/>
                    <a:pt x="3837" y="88"/>
                    <a:pt x="3837" y="88"/>
                  </a:cubicBezTo>
                  <a:cubicBezTo>
                    <a:pt x="3837" y="0"/>
                    <a:pt x="3837" y="0"/>
                    <a:pt x="3837" y="0"/>
                  </a:cubicBezTo>
                  <a:cubicBezTo>
                    <a:pt x="3149" y="0"/>
                    <a:pt x="3149" y="0"/>
                    <a:pt x="3149" y="0"/>
                  </a:cubicBezTo>
                  <a:cubicBezTo>
                    <a:pt x="3149" y="88"/>
                    <a:pt x="3149" y="88"/>
                    <a:pt x="3149" y="88"/>
                  </a:cubicBezTo>
                  <a:cubicBezTo>
                    <a:pt x="3236" y="88"/>
                    <a:pt x="3236" y="88"/>
                    <a:pt x="3236" y="88"/>
                  </a:cubicBezTo>
                  <a:cubicBezTo>
                    <a:pt x="3270" y="88"/>
                    <a:pt x="3371" y="184"/>
                    <a:pt x="3371" y="221"/>
                  </a:cubicBezTo>
                  <a:cubicBezTo>
                    <a:pt x="3371" y="1543"/>
                    <a:pt x="3371" y="1543"/>
                    <a:pt x="3371" y="1543"/>
                  </a:cubicBezTo>
                  <a:cubicBezTo>
                    <a:pt x="3371" y="1579"/>
                    <a:pt x="3270" y="1676"/>
                    <a:pt x="3236" y="1676"/>
                  </a:cubicBezTo>
                  <a:cubicBezTo>
                    <a:pt x="3149" y="1676"/>
                    <a:pt x="3149" y="1676"/>
                    <a:pt x="3149" y="1676"/>
                  </a:cubicBezTo>
                  <a:cubicBezTo>
                    <a:pt x="3149" y="1763"/>
                    <a:pt x="3149" y="1763"/>
                    <a:pt x="3149" y="1763"/>
                  </a:cubicBezTo>
                  <a:cubicBezTo>
                    <a:pt x="3836" y="1763"/>
                    <a:pt x="3836" y="1763"/>
                    <a:pt x="3836" y="1763"/>
                  </a:cubicBezTo>
                  <a:lnTo>
                    <a:pt x="3836" y="1676"/>
                  </a:lnTo>
                  <a:close/>
                  <a:moveTo>
                    <a:pt x="7720" y="1446"/>
                  </a:moveTo>
                  <a:cubicBezTo>
                    <a:pt x="7720" y="1262"/>
                    <a:pt x="7579" y="1163"/>
                    <a:pt x="7456" y="1114"/>
                  </a:cubicBezTo>
                  <a:cubicBezTo>
                    <a:pt x="7361" y="1078"/>
                    <a:pt x="7296" y="1049"/>
                    <a:pt x="7209" y="1013"/>
                  </a:cubicBezTo>
                  <a:cubicBezTo>
                    <a:pt x="7090" y="962"/>
                    <a:pt x="7023" y="927"/>
                    <a:pt x="7023" y="829"/>
                  </a:cubicBezTo>
                  <a:cubicBezTo>
                    <a:pt x="7023" y="739"/>
                    <a:pt x="7085" y="683"/>
                    <a:pt x="7219" y="683"/>
                  </a:cubicBezTo>
                  <a:cubicBezTo>
                    <a:pt x="7432" y="683"/>
                    <a:pt x="7565" y="884"/>
                    <a:pt x="7565" y="979"/>
                  </a:cubicBezTo>
                  <a:cubicBezTo>
                    <a:pt x="7635" y="979"/>
                    <a:pt x="7635" y="979"/>
                    <a:pt x="7635" y="979"/>
                  </a:cubicBezTo>
                  <a:cubicBezTo>
                    <a:pt x="7635" y="625"/>
                    <a:pt x="7635" y="625"/>
                    <a:pt x="7635" y="625"/>
                  </a:cubicBezTo>
                  <a:cubicBezTo>
                    <a:pt x="7572" y="625"/>
                    <a:pt x="7572" y="625"/>
                    <a:pt x="7572" y="625"/>
                  </a:cubicBezTo>
                  <a:cubicBezTo>
                    <a:pt x="7562" y="649"/>
                    <a:pt x="7543" y="657"/>
                    <a:pt x="7509" y="657"/>
                  </a:cubicBezTo>
                  <a:cubicBezTo>
                    <a:pt x="7422" y="657"/>
                    <a:pt x="7352" y="598"/>
                    <a:pt x="7226" y="598"/>
                  </a:cubicBezTo>
                  <a:cubicBezTo>
                    <a:pt x="7015" y="598"/>
                    <a:pt x="6882" y="707"/>
                    <a:pt x="6882" y="913"/>
                  </a:cubicBezTo>
                  <a:cubicBezTo>
                    <a:pt x="6882" y="1071"/>
                    <a:pt x="6986" y="1160"/>
                    <a:pt x="7124" y="1223"/>
                  </a:cubicBezTo>
                  <a:cubicBezTo>
                    <a:pt x="7216" y="1264"/>
                    <a:pt x="7282" y="1291"/>
                    <a:pt x="7361" y="1325"/>
                  </a:cubicBezTo>
                  <a:cubicBezTo>
                    <a:pt x="7463" y="1367"/>
                    <a:pt x="7577" y="1412"/>
                    <a:pt x="7577" y="1540"/>
                  </a:cubicBezTo>
                  <a:cubicBezTo>
                    <a:pt x="7577" y="1647"/>
                    <a:pt x="7497" y="1695"/>
                    <a:pt x="7354" y="1695"/>
                  </a:cubicBezTo>
                  <a:cubicBezTo>
                    <a:pt x="7107" y="1695"/>
                    <a:pt x="6952" y="1468"/>
                    <a:pt x="6952" y="1361"/>
                  </a:cubicBezTo>
                  <a:cubicBezTo>
                    <a:pt x="6882" y="1361"/>
                    <a:pt x="6882" y="1361"/>
                    <a:pt x="6882" y="1361"/>
                  </a:cubicBezTo>
                  <a:cubicBezTo>
                    <a:pt x="6882" y="1763"/>
                    <a:pt x="6882" y="1763"/>
                    <a:pt x="6882" y="1763"/>
                  </a:cubicBezTo>
                  <a:cubicBezTo>
                    <a:pt x="6938" y="1763"/>
                    <a:pt x="6938" y="1763"/>
                    <a:pt x="6938" y="1763"/>
                  </a:cubicBezTo>
                  <a:cubicBezTo>
                    <a:pt x="6967" y="1737"/>
                    <a:pt x="6979" y="1725"/>
                    <a:pt x="7025" y="1725"/>
                  </a:cubicBezTo>
                  <a:cubicBezTo>
                    <a:pt x="7124" y="1725"/>
                    <a:pt x="7209" y="1790"/>
                    <a:pt x="7354" y="1790"/>
                  </a:cubicBezTo>
                  <a:cubicBezTo>
                    <a:pt x="7570" y="1790"/>
                    <a:pt x="7720" y="1664"/>
                    <a:pt x="7720" y="1446"/>
                  </a:cubicBezTo>
                  <a:close/>
                  <a:moveTo>
                    <a:pt x="2703" y="1584"/>
                  </a:moveTo>
                  <a:cubicBezTo>
                    <a:pt x="2442" y="1584"/>
                    <a:pt x="2282" y="1383"/>
                    <a:pt x="2282" y="1129"/>
                  </a:cubicBezTo>
                  <a:cubicBezTo>
                    <a:pt x="2282" y="860"/>
                    <a:pt x="2391" y="683"/>
                    <a:pt x="2618" y="683"/>
                  </a:cubicBezTo>
                  <a:cubicBezTo>
                    <a:pt x="2815" y="683"/>
                    <a:pt x="2844" y="840"/>
                    <a:pt x="2812" y="1017"/>
                  </a:cubicBezTo>
                  <a:cubicBezTo>
                    <a:pt x="2882" y="1013"/>
                    <a:pt x="2882" y="1013"/>
                    <a:pt x="2882" y="1013"/>
                  </a:cubicBezTo>
                  <a:cubicBezTo>
                    <a:pt x="3049" y="753"/>
                    <a:pt x="3049" y="753"/>
                    <a:pt x="3049" y="753"/>
                  </a:cubicBezTo>
                  <a:cubicBezTo>
                    <a:pt x="2945" y="649"/>
                    <a:pt x="2824" y="596"/>
                    <a:pt x="2645" y="596"/>
                  </a:cubicBezTo>
                  <a:cubicBezTo>
                    <a:pt x="2345" y="596"/>
                    <a:pt x="2100" y="833"/>
                    <a:pt x="2100" y="1201"/>
                  </a:cubicBezTo>
                  <a:cubicBezTo>
                    <a:pt x="2100" y="1526"/>
                    <a:pt x="2306" y="1792"/>
                    <a:pt x="2623" y="1792"/>
                  </a:cubicBezTo>
                  <a:cubicBezTo>
                    <a:pt x="2909" y="1792"/>
                    <a:pt x="3061" y="1635"/>
                    <a:pt x="3136" y="1386"/>
                  </a:cubicBezTo>
                  <a:cubicBezTo>
                    <a:pt x="3066" y="1386"/>
                    <a:pt x="3066" y="1386"/>
                    <a:pt x="3066" y="1386"/>
                  </a:cubicBezTo>
                  <a:cubicBezTo>
                    <a:pt x="2986" y="1519"/>
                    <a:pt x="2902" y="1584"/>
                    <a:pt x="2703" y="1584"/>
                  </a:cubicBezTo>
                  <a:close/>
                  <a:moveTo>
                    <a:pt x="1053" y="1322"/>
                  </a:moveTo>
                  <a:cubicBezTo>
                    <a:pt x="1041" y="1322"/>
                    <a:pt x="1041" y="1322"/>
                    <a:pt x="1041" y="1322"/>
                  </a:cubicBezTo>
                  <a:cubicBezTo>
                    <a:pt x="511" y="0"/>
                    <a:pt x="511" y="0"/>
                    <a:pt x="511" y="0"/>
                  </a:cubicBezTo>
                  <a:cubicBezTo>
                    <a:pt x="0" y="0"/>
                    <a:pt x="0" y="0"/>
                    <a:pt x="0" y="0"/>
                  </a:cubicBezTo>
                  <a:cubicBezTo>
                    <a:pt x="0" y="88"/>
                    <a:pt x="0" y="88"/>
                    <a:pt x="0" y="88"/>
                  </a:cubicBezTo>
                  <a:cubicBezTo>
                    <a:pt x="87" y="88"/>
                    <a:pt x="87" y="88"/>
                    <a:pt x="87" y="88"/>
                  </a:cubicBezTo>
                  <a:cubicBezTo>
                    <a:pt x="121" y="88"/>
                    <a:pt x="223" y="184"/>
                    <a:pt x="223" y="221"/>
                  </a:cubicBezTo>
                  <a:cubicBezTo>
                    <a:pt x="223" y="1543"/>
                    <a:pt x="223" y="1543"/>
                    <a:pt x="223" y="1543"/>
                  </a:cubicBezTo>
                  <a:cubicBezTo>
                    <a:pt x="223" y="1579"/>
                    <a:pt x="121" y="1676"/>
                    <a:pt x="87" y="1676"/>
                  </a:cubicBezTo>
                  <a:cubicBezTo>
                    <a:pt x="0" y="1676"/>
                    <a:pt x="0" y="1676"/>
                    <a:pt x="0" y="1676"/>
                  </a:cubicBezTo>
                  <a:cubicBezTo>
                    <a:pt x="0" y="1763"/>
                    <a:pt x="0" y="1763"/>
                    <a:pt x="0" y="1763"/>
                  </a:cubicBezTo>
                  <a:cubicBezTo>
                    <a:pt x="549" y="1763"/>
                    <a:pt x="549" y="1763"/>
                    <a:pt x="549" y="1763"/>
                  </a:cubicBezTo>
                  <a:cubicBezTo>
                    <a:pt x="549" y="1676"/>
                    <a:pt x="549" y="1676"/>
                    <a:pt x="549" y="1676"/>
                  </a:cubicBezTo>
                  <a:cubicBezTo>
                    <a:pt x="462" y="1676"/>
                    <a:pt x="462" y="1676"/>
                    <a:pt x="462" y="1676"/>
                  </a:cubicBezTo>
                  <a:cubicBezTo>
                    <a:pt x="428" y="1676"/>
                    <a:pt x="327" y="1579"/>
                    <a:pt x="327" y="1543"/>
                  </a:cubicBezTo>
                  <a:cubicBezTo>
                    <a:pt x="327" y="233"/>
                    <a:pt x="327" y="233"/>
                    <a:pt x="327" y="233"/>
                  </a:cubicBezTo>
                  <a:cubicBezTo>
                    <a:pt x="968" y="1794"/>
                    <a:pt x="968" y="1794"/>
                    <a:pt x="968" y="1794"/>
                  </a:cubicBezTo>
                  <a:cubicBezTo>
                    <a:pt x="1609" y="259"/>
                    <a:pt x="1609" y="259"/>
                    <a:pt x="1609" y="259"/>
                  </a:cubicBezTo>
                  <a:cubicBezTo>
                    <a:pt x="1609" y="1543"/>
                    <a:pt x="1609" y="1543"/>
                    <a:pt x="1609" y="1543"/>
                  </a:cubicBezTo>
                  <a:cubicBezTo>
                    <a:pt x="1609" y="1579"/>
                    <a:pt x="1507" y="1676"/>
                    <a:pt x="1473" y="1676"/>
                  </a:cubicBezTo>
                  <a:cubicBezTo>
                    <a:pt x="1386" y="1676"/>
                    <a:pt x="1386" y="1676"/>
                    <a:pt x="1386" y="1676"/>
                  </a:cubicBezTo>
                  <a:cubicBezTo>
                    <a:pt x="1386" y="1763"/>
                    <a:pt x="1386" y="1763"/>
                    <a:pt x="1386" y="1763"/>
                  </a:cubicBezTo>
                  <a:cubicBezTo>
                    <a:pt x="2069" y="1763"/>
                    <a:pt x="2069" y="1763"/>
                    <a:pt x="2069" y="1763"/>
                  </a:cubicBezTo>
                  <a:cubicBezTo>
                    <a:pt x="2069" y="1676"/>
                    <a:pt x="2069" y="1676"/>
                    <a:pt x="2069" y="1676"/>
                  </a:cubicBezTo>
                  <a:cubicBezTo>
                    <a:pt x="1983" y="1676"/>
                    <a:pt x="1983" y="1676"/>
                    <a:pt x="1983" y="1676"/>
                  </a:cubicBezTo>
                  <a:cubicBezTo>
                    <a:pt x="1949" y="1676"/>
                    <a:pt x="1848" y="1579"/>
                    <a:pt x="1848" y="1543"/>
                  </a:cubicBezTo>
                  <a:cubicBezTo>
                    <a:pt x="1848" y="221"/>
                    <a:pt x="1848" y="221"/>
                    <a:pt x="1848" y="221"/>
                  </a:cubicBezTo>
                  <a:cubicBezTo>
                    <a:pt x="1848" y="184"/>
                    <a:pt x="1949" y="88"/>
                    <a:pt x="1983" y="88"/>
                  </a:cubicBezTo>
                  <a:cubicBezTo>
                    <a:pt x="2070" y="88"/>
                    <a:pt x="2070" y="88"/>
                    <a:pt x="2070" y="88"/>
                  </a:cubicBezTo>
                  <a:cubicBezTo>
                    <a:pt x="2070" y="0"/>
                    <a:pt x="2070" y="0"/>
                    <a:pt x="2070" y="0"/>
                  </a:cubicBezTo>
                  <a:cubicBezTo>
                    <a:pt x="1610" y="0"/>
                    <a:pt x="1610" y="0"/>
                    <a:pt x="1610" y="0"/>
                  </a:cubicBezTo>
                  <a:lnTo>
                    <a:pt x="1053" y="1322"/>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endParaRPr>
            </a:p>
          </p:txBody>
        </p:sp>
      </p:grpSp>
      <p:sp>
        <p:nvSpPr>
          <p:cNvPr id="3" name="ClientLogo">
            <a:extLst>
              <a:ext uri="{FF2B5EF4-FFF2-40B4-BE49-F238E27FC236}">
                <a16:creationId xmlns:a16="http://schemas.microsoft.com/office/drawing/2014/main" id="{0D1A260D-45D1-4D8D-ACC4-246C7DD9AFAD}"/>
              </a:ext>
            </a:extLst>
          </p:cNvPr>
          <p:cNvSpPr>
            <a:spLocks noGrp="1"/>
          </p:cNvSpPr>
          <p:nvPr userDrawn="1">
            <p:ph type="pic" sz="quarter" idx="14" hasCustomPrompt="1"/>
            <p:custDataLst>
              <p:tags r:id="rId5"/>
            </p:custDataLst>
          </p:nvPr>
        </p:nvSpPr>
        <p:spPr>
          <a:xfrm>
            <a:off x="551942" y="4984025"/>
            <a:ext cx="1901952" cy="969264"/>
          </a:xfrm>
          <a:prstGeom prst="rect">
            <a:avLst/>
          </a:prstGeom>
        </p:spPr>
        <p:txBody>
          <a:bodyPr>
            <a:noAutofit/>
          </a:bodyPr>
          <a:lstStyle>
            <a:lvl1pPr algn="ctr">
              <a:defRPr sz="1200">
                <a:solidFill>
                  <a:schemeClr val="tx2"/>
                </a:solidFill>
              </a:defRPr>
            </a:lvl1pPr>
          </a:lstStyle>
          <a:p>
            <a:r>
              <a:rPr lang="en-US"/>
              <a:t>Client logo goes here.</a:t>
            </a:r>
          </a:p>
        </p:txBody>
      </p:sp>
      <p:sp>
        <p:nvSpPr>
          <p:cNvPr id="15" name="Documenttype">
            <a:extLst>
              <a:ext uri="{FF2B5EF4-FFF2-40B4-BE49-F238E27FC236}">
                <a16:creationId xmlns:a16="http://schemas.microsoft.com/office/drawing/2014/main" id="{CB5FF56E-DA90-4199-AF9A-359BE08E9A15}"/>
              </a:ext>
            </a:extLst>
          </p:cNvPr>
          <p:cNvSpPr>
            <a:spLocks noGrp="1"/>
          </p:cNvSpPr>
          <p:nvPr userDrawn="1">
            <p:ph type="body" sz="quarter" idx="13" hasCustomPrompt="1"/>
            <p:custDataLst>
              <p:tags r:id="rId6"/>
            </p:custDataLst>
          </p:nvPr>
        </p:nvSpPr>
        <p:spPr>
          <a:xfrm>
            <a:off x="554736" y="4510168"/>
            <a:ext cx="6016752" cy="215444"/>
          </a:xfrm>
          <a:prstGeom prst="rect">
            <a:avLst/>
          </a:prstGeom>
        </p:spPr>
        <p:txBody>
          <a:bodyPr wrap="square">
            <a:noAutofit/>
          </a:bodyPr>
          <a:lstStyle>
            <a:lvl1pPr>
              <a:buNone/>
              <a:defRPr sz="1400">
                <a:solidFill>
                  <a:schemeClr val="tx2"/>
                </a:solidFill>
              </a:defRPr>
            </a:lvl1pPr>
            <a:lvl2pPr marL="115888" indent="0">
              <a:buNone/>
              <a:defRPr>
                <a:solidFill>
                  <a:schemeClr val="bg1"/>
                </a:solidFill>
              </a:defRPr>
            </a:lvl2pPr>
            <a:lvl3pPr marL="466344" indent="0">
              <a:buNone/>
              <a:defRPr>
                <a:solidFill>
                  <a:schemeClr val="bg1"/>
                </a:solidFill>
              </a:defRPr>
            </a:lvl3pPr>
            <a:lvl4pPr marL="813816" indent="0">
              <a:buNone/>
              <a:defRPr>
                <a:solidFill>
                  <a:schemeClr val="bg1"/>
                </a:solidFill>
              </a:defRPr>
            </a:lvl4pPr>
            <a:lvl5pPr marL="1161288" indent="0">
              <a:buNone/>
              <a:defRPr>
                <a:solidFill>
                  <a:schemeClr val="bg1"/>
                </a:solidFill>
              </a:defRPr>
            </a:lvl5pPr>
          </a:lstStyle>
          <a:p>
            <a:pPr lvl="0"/>
            <a:r>
              <a:rPr lang="en-US"/>
              <a:t>Edit date or title/role</a:t>
            </a:r>
          </a:p>
        </p:txBody>
      </p:sp>
      <p:sp>
        <p:nvSpPr>
          <p:cNvPr id="14" name="Subtitle">
            <a:extLst>
              <a:ext uri="{FF2B5EF4-FFF2-40B4-BE49-F238E27FC236}">
                <a16:creationId xmlns:a16="http://schemas.microsoft.com/office/drawing/2014/main" id="{BFC960F1-3A46-4C93-83F3-47AB2EB0D15E}"/>
              </a:ext>
            </a:extLst>
          </p:cNvPr>
          <p:cNvSpPr>
            <a:spLocks noGrp="1"/>
          </p:cNvSpPr>
          <p:nvPr userDrawn="1">
            <p:ph type="subTitle" idx="1"/>
            <p:custDataLst>
              <p:tags r:id="rId7"/>
            </p:custDataLst>
          </p:nvPr>
        </p:nvSpPr>
        <p:spPr>
          <a:xfrm>
            <a:off x="551942" y="4092559"/>
            <a:ext cx="6016752" cy="307777"/>
          </a:xfrm>
          <a:prstGeom prst="rect">
            <a:avLst/>
          </a:prstGeom>
        </p:spPr>
        <p:txBody>
          <a:bodyPr wrap="square">
            <a:spAutoFit/>
          </a:bodyPr>
          <a:lstStyle>
            <a:lvl1pPr marL="0" indent="0" algn="l">
              <a:buNone/>
              <a:defRPr sz="20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3" name="Title">
            <a:extLst>
              <a:ext uri="{FF2B5EF4-FFF2-40B4-BE49-F238E27FC236}">
                <a16:creationId xmlns:a16="http://schemas.microsoft.com/office/drawing/2014/main" id="{14DBF1FD-6C25-4E00-ACAB-F60F35C9625C}"/>
              </a:ext>
            </a:extLst>
          </p:cNvPr>
          <p:cNvSpPr>
            <a:spLocks noGrp="1"/>
          </p:cNvSpPr>
          <p:nvPr userDrawn="1">
            <p:ph type="title"/>
            <p:custDataLst>
              <p:tags r:id="rId8"/>
            </p:custDataLst>
          </p:nvPr>
        </p:nvSpPr>
        <p:spPr>
          <a:xfrm>
            <a:off x="551942" y="2049805"/>
            <a:ext cx="6016752" cy="1921708"/>
          </a:xfrm>
          <a:prstGeom prst="rect">
            <a:avLst/>
          </a:prstGeom>
        </p:spPr>
        <p:txBody>
          <a:bodyPr vert="horz" anchor="b">
            <a:normAutofit/>
          </a:bodyPr>
          <a:lstStyle>
            <a:lvl1pPr>
              <a:defRPr sz="4400" baseline="0">
                <a:ln w="6350" cap="flat">
                  <a:noFill/>
                  <a:miter lim="800000"/>
                </a:ln>
                <a:solidFill>
                  <a:schemeClr val="tx2"/>
                </a:solidFill>
              </a:defRPr>
            </a:lvl1pPr>
          </a:lstStyle>
          <a:p>
            <a:r>
              <a:rPr lang="en-US"/>
              <a:t>Click to edit Master title style</a:t>
            </a:r>
          </a:p>
        </p:txBody>
      </p:sp>
      <p:sp>
        <p:nvSpPr>
          <p:cNvPr id="2" name="Disclaimer-English (United States)">
            <a:extLst>
              <a:ext uri="{FF2B5EF4-FFF2-40B4-BE49-F238E27FC236}">
                <a16:creationId xmlns:a16="http://schemas.microsoft.com/office/drawing/2014/main" id="{E1AFA472-A065-C4A8-45DA-6825E3FFBAE8}"/>
              </a:ext>
            </a:extLst>
          </p:cNvPr>
          <p:cNvSpPr>
            <a:spLocks noChangeArrowheads="1"/>
          </p:cNvSpPr>
          <p:nvPr userDrawn="1">
            <p:custDataLst>
              <p:tags r:id="rId9"/>
            </p:custDataLst>
          </p:nvPr>
        </p:nvSpPr>
        <p:spPr bwMode="black">
          <a:xfrm>
            <a:off x="551941" y="6190488"/>
            <a:ext cx="10885315" cy="356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nchorCtr="0">
            <a:noAutofit/>
          </a:bodyPr>
          <a:lstStyle/>
          <a:p>
            <a:r>
              <a:rPr lang="en-US" sz="800">
                <a:solidFill>
                  <a:schemeClr val="bg1"/>
                </a:solidFill>
                <a:effectLst/>
                <a:latin typeface="Aptos" panose="020B0004020202020204" pitchFamily="34" charset="0"/>
                <a:ea typeface="Times New Roman" panose="02020603050405020304" pitchFamily="18" charset="0"/>
                <a:cs typeface="Aptos" panose="020B0004020202020204" pitchFamily="34" charset="0"/>
              </a:rPr>
              <a:t>CONFIDENTIAL AND PROPRIETARY | © 2025 McKinsey &amp; Company. This document is the property of McKinsey &amp; Company, Inc., Washington D.C. (“McKinsey”) and must not be disclosed outside the Government or be duplicated, used, or disclosed—in whole or in part—for any purpose. The Government shall have the right to duplicate, use, or disclose the data to the extent provided in the resulting contract and subject to the limitations of the Texas Public Information Act, Tex. Gov’t Code §§ 552.1101; 552.104(a); 552.110 et seq. (“Act”) and other applicable law. This document contains confidential and proprietary information; confidential trade secret, commercial or financial information; information that, if released, would give advantage to a competitor; and personal private information that is exempt from disclosure under the Act and other applicable law. Accordingly, no portion of this document should be released without prior consultation with McKinsey.</a:t>
            </a:r>
            <a:endParaRPr lang="en-US" sz="800">
              <a:solidFill>
                <a:schemeClr val="bg1"/>
              </a:solidFill>
            </a:endParaRPr>
          </a:p>
        </p:txBody>
      </p:sp>
    </p:spTree>
    <p:extLst>
      <p:ext uri="{BB962C8B-B14F-4D97-AF65-F5344CB8AC3E}">
        <p14:creationId xmlns:p14="http://schemas.microsoft.com/office/powerpoint/2010/main" val="114054157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Default">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D8EFF8A2-0FB9-4B25-8B8D-492353274983}"/>
              </a:ext>
            </a:extLst>
          </p:cNvPr>
          <p:cNvGraphicFramePr>
            <a:graphicFrameLocks noChangeAspect="1"/>
          </p:cNvGraphicFramePr>
          <p:nvPr userDrawn="1">
            <p:custDataLst>
              <p:tags r:id="rId1"/>
            </p:custDataLst>
            <p:extLst>
              <p:ext uri="{D42A27DB-BD31-4B8C-83A1-F6EECF244321}">
                <p14:modId xmlns:p14="http://schemas.microsoft.com/office/powerpoint/2010/main" val="9274284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9" imgW="413" imgH="416" progId="TCLayout.ActiveDocument.1">
                  <p:embed/>
                </p:oleObj>
              </mc:Choice>
              <mc:Fallback>
                <p:oleObj name="think-cell Slide" r:id="rId9" imgW="413" imgH="416" progId="TCLayout.ActiveDocument.1">
                  <p:embed/>
                  <p:pic>
                    <p:nvPicPr>
                      <p:cNvPr id="3" name="Object 2" hidden="1">
                        <a:extLst>
                          <a:ext uri="{FF2B5EF4-FFF2-40B4-BE49-F238E27FC236}">
                            <a16:creationId xmlns:a16="http://schemas.microsoft.com/office/drawing/2014/main" id="{D8EFF8A2-0FB9-4B25-8B8D-492353274983}"/>
                          </a:ext>
                        </a:extLst>
                      </p:cNvPr>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9F741700-5035-4E61-A4AC-1B3C7AE220D5}"/>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500" b="1" i="0" baseline="0" err="1">
              <a:solidFill>
                <a:schemeClr val="bg1"/>
              </a:solidFill>
              <a:latin typeface="Georgia" panose="02040502050405020303" pitchFamily="18" charset="0"/>
              <a:ea typeface="+mj-ea"/>
              <a:cs typeface="+mj-cs"/>
              <a:sym typeface="Georgia" panose="02040502050405020303" pitchFamily="18" charset="0"/>
            </a:endParaRPr>
          </a:p>
        </p:txBody>
      </p:sp>
      <p:sp>
        <p:nvSpPr>
          <p:cNvPr id="15" name="2. Slide Title">
            <a:extLst>
              <a:ext uri="{FF2B5EF4-FFF2-40B4-BE49-F238E27FC236}">
                <a16:creationId xmlns:a16="http://schemas.microsoft.com/office/drawing/2014/main" id="{699FD2C4-82B5-475E-9235-DB128978B618}"/>
              </a:ext>
            </a:extLst>
          </p:cNvPr>
          <p:cNvSpPr>
            <a:spLocks noGrp="1"/>
          </p:cNvSpPr>
          <p:nvPr>
            <p:ph type="title"/>
            <p:custDataLst>
              <p:tags r:id="rId3"/>
            </p:custDataLst>
          </p:nvPr>
        </p:nvSpPr>
        <p:spPr>
          <a:xfrm>
            <a:off x="554736" y="182372"/>
            <a:ext cx="11082528" cy="731520"/>
          </a:xfrm>
        </p:spPr>
        <p:txBody>
          <a:bodyPr/>
          <a:lstStyle/>
          <a:p>
            <a:r>
              <a:rPr lang="en-US"/>
              <a:t>Click to edit Master title style</a:t>
            </a:r>
          </a:p>
        </p:txBody>
      </p:sp>
      <p:sp>
        <p:nvSpPr>
          <p:cNvPr id="9" name="Slide Number">
            <a:extLst>
              <a:ext uri="{FF2B5EF4-FFF2-40B4-BE49-F238E27FC236}">
                <a16:creationId xmlns:a16="http://schemas.microsoft.com/office/drawing/2014/main" id="{66686DBA-90DA-4033-B950-94CBD0D7A425}"/>
              </a:ext>
            </a:extLst>
          </p:cNvPr>
          <p:cNvSpPr>
            <a:spLocks noChangeArrowheads="1"/>
          </p:cNvSpPr>
          <p:nvPr userDrawn="1">
            <p:custDataLst>
              <p:tags r:id="rId4"/>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a:solidFill>
                <a:schemeClr val="tx1"/>
              </a:solidFill>
              <a:latin typeface="+mn-lt"/>
              <a:ea typeface="+mn-ea"/>
              <a:cs typeface="Arial" panose="020B0604020202020204" pitchFamily="34" charset="0"/>
            </a:endParaRPr>
          </a:p>
        </p:txBody>
      </p:sp>
      <p:sp>
        <p:nvSpPr>
          <p:cNvPr id="8" name="5. Source" hidden="1">
            <a:extLst>
              <a:ext uri="{FF2B5EF4-FFF2-40B4-BE49-F238E27FC236}">
                <a16:creationId xmlns:a16="http://schemas.microsoft.com/office/drawing/2014/main" id="{9238B1D6-2095-4826-AA45-9A4E6F7D1A16}"/>
              </a:ext>
            </a:extLst>
          </p:cNvPr>
          <p:cNvSpPr txBox="1"/>
          <p:nvPr userDrawn="1">
            <p:custDataLst>
              <p:tags r:id="rId5"/>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10" name="1. On-page tracker">
            <a:extLst>
              <a:ext uri="{FF2B5EF4-FFF2-40B4-BE49-F238E27FC236}">
                <a16:creationId xmlns:a16="http://schemas.microsoft.com/office/drawing/2014/main" id="{A8BAFD1A-3C11-49E6-B76E-5166760AF118}"/>
              </a:ext>
            </a:extLst>
          </p:cNvPr>
          <p:cNvSpPr>
            <a:spLocks noGrp="1"/>
          </p:cNvSpPr>
          <p:nvPr>
            <p:ph type="body" sz="quarter" idx="17" hasCustomPrompt="1"/>
            <p:custDataLst>
              <p:tags r:id="rId6"/>
            </p:custDataLst>
          </p:nvPr>
        </p:nvSpPr>
        <p:spPr>
          <a:xfrm>
            <a:off x="7156704" y="78768"/>
            <a:ext cx="4480560" cy="123111"/>
          </a:xfrm>
        </p:spPr>
        <p:txBody>
          <a:bodyPr anchor="ctr" anchorCtr="0">
            <a:spAutoFit/>
          </a:bodyPr>
          <a:lstStyle>
            <a:lvl1pPr algn="r">
              <a:defRPr sz="800">
                <a:latin typeface="+mn-lt"/>
              </a:defRPr>
            </a:lvl1pPr>
          </a:lstStyle>
          <a:p>
            <a:pPr lvl="0"/>
            <a:r>
              <a:rPr lang="en-US"/>
              <a:t>Chapter › Topic</a:t>
            </a:r>
          </a:p>
        </p:txBody>
      </p:sp>
      <p:sp>
        <p:nvSpPr>
          <p:cNvPr id="12" name="3. Subtitle">
            <a:extLst>
              <a:ext uri="{FF2B5EF4-FFF2-40B4-BE49-F238E27FC236}">
                <a16:creationId xmlns:a16="http://schemas.microsoft.com/office/drawing/2014/main" id="{1EE9FF4B-7331-4DE1-A594-C0C335ED5BE5}"/>
              </a:ext>
            </a:extLst>
          </p:cNvPr>
          <p:cNvSpPr>
            <a:spLocks noGrp="1"/>
          </p:cNvSpPr>
          <p:nvPr>
            <p:ph type="subTitle" idx="1"/>
            <p:custDataLst>
              <p:tags r:id="rId7"/>
            </p:custDataLst>
          </p:nvPr>
        </p:nvSpPr>
        <p:spPr>
          <a:xfrm>
            <a:off x="554736" y="903861"/>
            <a:ext cx="11082528" cy="246221"/>
          </a:xfrm>
        </p:spPr>
        <p:txBody>
          <a:bodyPr anchor="t" anchorCtr="0">
            <a:spAutoFit/>
          </a:bodyPr>
          <a:lstStyle/>
          <a:p>
            <a:r>
              <a:rPr lang="en-US" sz="1600"/>
              <a:t>Click to edit Master subtitle style</a:t>
            </a:r>
          </a:p>
        </p:txBody>
      </p:sp>
    </p:spTree>
    <p:extLst>
      <p:ext uri="{BB962C8B-B14F-4D97-AF65-F5344CB8AC3E}">
        <p14:creationId xmlns:p14="http://schemas.microsoft.com/office/powerpoint/2010/main" val="223668843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B84D1CB6-92C2-F892-BEE2-D7DE748ACA7A}"/>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85680810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351233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48AD6824-F45A-D13D-1EAE-FA0E64F58C0B}"/>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9786006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7635F2-47C7-E5B0-DC5D-8BCFB402691F}"/>
              </a:ext>
            </a:extLst>
          </p:cNvPr>
          <p:cNvSpPr>
            <a:spLocks noGrp="1"/>
          </p:cNvSpPr>
          <p:nvPr>
            <p:ph type="ctrTitle"/>
          </p:nvPr>
        </p:nvSpPr>
        <p:spPr>
          <a:xfrm>
            <a:off x="1295400" y="2206630"/>
            <a:ext cx="9855200" cy="1470025"/>
          </a:xfrm>
          <a:prstGeom prst="rect">
            <a:avLst/>
          </a:prstGeom>
        </p:spPr>
        <p:txBody>
          <a:bodyPr/>
          <a:lstStyle>
            <a:lvl1pPr algn="ctr">
              <a:defRPr b="1">
                <a:solidFill>
                  <a:schemeClr val="tx1"/>
                </a:solidFill>
              </a:defRPr>
            </a:lvl1pPr>
          </a:lstStyle>
          <a:p>
            <a:r>
              <a:rPr lang="en-US"/>
              <a:t>Click to edit Master title style</a:t>
            </a:r>
          </a:p>
        </p:txBody>
      </p:sp>
      <p:sp>
        <p:nvSpPr>
          <p:cNvPr id="3" name="Subtitle 2">
            <a:extLst>
              <a:ext uri="{FF2B5EF4-FFF2-40B4-BE49-F238E27FC236}">
                <a16:creationId xmlns:a16="http://schemas.microsoft.com/office/drawing/2014/main" id="{0375FD51-383E-7023-CF18-A1096F0F2773}"/>
              </a:ext>
            </a:extLst>
          </p:cNvPr>
          <p:cNvSpPr>
            <a:spLocks noGrp="1"/>
          </p:cNvSpPr>
          <p:nvPr>
            <p:ph type="subTitle" idx="1"/>
          </p:nvPr>
        </p:nvSpPr>
        <p:spPr>
          <a:xfrm>
            <a:off x="2539188" y="3962400"/>
            <a:ext cx="7392213"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Slide Number Placeholder 5">
            <a:extLst>
              <a:ext uri="{FF2B5EF4-FFF2-40B4-BE49-F238E27FC236}">
                <a16:creationId xmlns:a16="http://schemas.microsoft.com/office/drawing/2014/main" id="{BEFE0F2B-895A-01C4-906F-ECEF63E9CCB2}"/>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78219303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BFF6F-8B1A-4BD3-028C-BDD34EB7AAE1}"/>
              </a:ext>
            </a:extLst>
          </p:cNvPr>
          <p:cNvSpPr>
            <a:spLocks noGrp="1"/>
          </p:cNvSpPr>
          <p:nvPr>
            <p:ph type="title"/>
          </p:nvPr>
        </p:nvSpPr>
        <p:spPr>
          <a:xfrm>
            <a:off x="1828800" y="457201"/>
            <a:ext cx="9431547" cy="838200"/>
          </a:xfrm>
          <a:prstGeom prst="rect">
            <a:avLst/>
          </a:prstGeom>
        </p:spPr>
        <p:txBody>
          <a:bodyPr lIns="274320" tIns="274320" rIns="274320" bIns="274320"/>
          <a:lstStyle>
            <a:lvl1pPr algn="l">
              <a:defRPr sz="2800" b="1">
                <a:solidFill>
                  <a:srgbClr val="00AEC7"/>
                </a:solidFill>
              </a:defRPr>
            </a:lvl1pPr>
          </a:lstStyle>
          <a:p>
            <a:r>
              <a:rPr lang="en-US"/>
              <a:t>Click to edit Master title style</a:t>
            </a:r>
          </a:p>
        </p:txBody>
      </p:sp>
    </p:spTree>
    <p:extLst>
      <p:ext uri="{BB962C8B-B14F-4D97-AF65-F5344CB8AC3E}">
        <p14:creationId xmlns:p14="http://schemas.microsoft.com/office/powerpoint/2010/main" val="101295942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ontent (Gray Title)">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457201"/>
            <a:ext cx="9753600" cy="6019799"/>
          </a:xfrm>
          <a:prstGeom prst="rect">
            <a:avLst/>
          </a:prstGeom>
        </p:spPr>
        <p:txBody>
          <a:bodyPr lIns="274320" tIns="274320" rIns="274320" bIns="274320"/>
          <a:lstStyle>
            <a:lvl1pPr marL="0" indent="0">
              <a:buNone/>
              <a:defRPr b="0">
                <a:solidFill>
                  <a:schemeClr val="tx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1323488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Content 2 (Blue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FA728217-1A70-D6DE-1FDC-B59387B1000D}"/>
              </a:ext>
            </a:extLst>
          </p:cNvPr>
          <p:cNvSpPr>
            <a:spLocks noGrp="1"/>
          </p:cNvSpPr>
          <p:nvPr>
            <p:ph idx="1"/>
          </p:nvPr>
        </p:nvSpPr>
        <p:spPr>
          <a:xfrm>
            <a:off x="1828800" y="457201"/>
            <a:ext cx="9753600" cy="6019799"/>
          </a:xfrm>
          <a:prstGeom prst="rect">
            <a:avLst/>
          </a:prstGeom>
        </p:spPr>
        <p:txBody>
          <a:bodyPr lIns="274320" tIns="274320" rIns="274320" bIns="27432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5011112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Comparison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7315200" y="0"/>
            <a:ext cx="4876800" cy="6858000"/>
          </a:xfrm>
          <a:prstGeom prst="rect">
            <a:avLst/>
          </a:prstGeom>
          <a:solidFill>
            <a:srgbClr val="E6EBF0"/>
          </a:solidFill>
        </p:spPr>
        <p:txBody>
          <a:bodyPr lIns="274320" tIns="822960" rIns="274320" bIns="731520"/>
          <a:lstStyle>
            <a:lvl1pPr marL="0" indent="0">
              <a:buNone/>
              <a:defRPr sz="2400" b="0">
                <a:solidFill>
                  <a:schemeClr val="tx1"/>
                </a:solidFill>
              </a:defRPr>
            </a:lvl1pPr>
            <a:lvl2pPr>
              <a:defRPr sz="20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3" name="Slide Number Placeholder 5">
            <a:extLst>
              <a:ext uri="{FF2B5EF4-FFF2-40B4-BE49-F238E27FC236}">
                <a16:creationId xmlns:a16="http://schemas.microsoft.com/office/drawing/2014/main" id="{B27E0C2C-4698-AD1C-B4E7-5F039AA4F8AE}"/>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E1BD709F-0A3C-01D5-E62E-0200648A535E}"/>
              </a:ext>
            </a:extLst>
          </p:cNvPr>
          <p:cNvSpPr>
            <a:spLocks noGrp="1"/>
          </p:cNvSpPr>
          <p:nvPr>
            <p:ph idx="1"/>
          </p:nvPr>
        </p:nvSpPr>
        <p:spPr>
          <a:xfrm>
            <a:off x="1828800" y="457201"/>
            <a:ext cx="5486400" cy="6019799"/>
          </a:xfrm>
          <a:prstGeom prst="rect">
            <a:avLst/>
          </a:prstGeom>
        </p:spPr>
        <p:txBody>
          <a:bodyPr lIns="274320" tIns="274320" rIns="274320" bIns="274320"/>
          <a:lstStyle>
            <a:lvl1pPr marL="0" indent="0">
              <a:buNone/>
              <a:defRPr b="0">
                <a:solidFill>
                  <a:schemeClr val="tx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329082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2CD01A5A-D383-4F62-8841-DD0172530759}"/>
              </a:ext>
            </a:extLst>
          </p:cNvPr>
          <p:cNvGraphicFramePr>
            <a:graphicFrameLocks noChangeAspect="1"/>
          </p:cNvGraphicFramePr>
          <p:nvPr userDrawn="1">
            <p:custDataLst>
              <p:tags r:id="rId1"/>
            </p:custDataLst>
            <p:extLst>
              <p:ext uri="{D42A27DB-BD31-4B8C-83A1-F6EECF244321}">
                <p14:modId xmlns:p14="http://schemas.microsoft.com/office/powerpoint/2010/main" val="313721149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9" imgW="473" imgH="476" progId="TCLayout.ActiveDocument.1">
                  <p:embed/>
                </p:oleObj>
              </mc:Choice>
              <mc:Fallback>
                <p:oleObj name="think-cell Slide" r:id="rId9" imgW="473" imgH="476" progId="TCLayout.ActiveDocument.1">
                  <p:embed/>
                  <p:pic>
                    <p:nvPicPr>
                      <p:cNvPr id="3" name="Object 2" hidden="1">
                        <a:extLst>
                          <a:ext uri="{FF2B5EF4-FFF2-40B4-BE49-F238E27FC236}">
                            <a16:creationId xmlns:a16="http://schemas.microsoft.com/office/drawing/2014/main" id="{2CD01A5A-D383-4F62-8841-DD0172530759}"/>
                          </a:ext>
                        </a:extLst>
                      </p:cNvPr>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CAC2F000-47EB-4070-866B-EF082C9E1028}"/>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3400" b="1" i="0" baseline="0" err="1">
              <a:solidFill>
                <a:schemeClr val="bg1"/>
              </a:solidFill>
              <a:latin typeface="Georgia" panose="02040502050405020303" pitchFamily="18" charset="0"/>
              <a:ea typeface="+mj-ea"/>
              <a:cs typeface="+mj-cs"/>
              <a:sym typeface="Georgia" panose="02040502050405020303" pitchFamily="18" charset="0"/>
            </a:endParaRPr>
          </a:p>
        </p:txBody>
      </p:sp>
      <p:sp>
        <p:nvSpPr>
          <p:cNvPr id="8" name="2. Slide Title">
            <a:extLst>
              <a:ext uri="{FF2B5EF4-FFF2-40B4-BE49-F238E27FC236}">
                <a16:creationId xmlns:a16="http://schemas.microsoft.com/office/drawing/2014/main" id="{EA735538-C733-4892-93A4-7B433D8B8293}"/>
              </a:ext>
            </a:extLst>
          </p:cNvPr>
          <p:cNvSpPr>
            <a:spLocks noGrp="1"/>
          </p:cNvSpPr>
          <p:nvPr>
            <p:ph type="title" hasCustomPrompt="1"/>
            <p:custDataLst>
              <p:tags r:id="rId3"/>
            </p:custDataLst>
          </p:nvPr>
        </p:nvSpPr>
        <p:spPr>
          <a:xfrm>
            <a:off x="1505712" y="3592841"/>
            <a:ext cx="9180576" cy="486608"/>
          </a:xfrm>
          <a:prstGeom prst="rect">
            <a:avLst/>
          </a:prstGeom>
        </p:spPr>
        <p:txBody>
          <a:bodyPr>
            <a:spAutoFit/>
          </a:bodyPr>
          <a:lstStyle>
            <a:lvl1pPr>
              <a:lnSpc>
                <a:spcPct val="93000"/>
              </a:lnSpc>
              <a:defRPr sz="3400"/>
            </a:lvl1pPr>
          </a:lstStyle>
          <a:p>
            <a:r>
              <a:rPr lang="en-US"/>
              <a:t>“Click to add quote</a:t>
            </a:r>
          </a:p>
        </p:txBody>
      </p:sp>
      <p:sp>
        <p:nvSpPr>
          <p:cNvPr id="6" name="3. Subtitle">
            <a:extLst>
              <a:ext uri="{FF2B5EF4-FFF2-40B4-BE49-F238E27FC236}">
                <a16:creationId xmlns:a16="http://schemas.microsoft.com/office/drawing/2014/main" id="{8DB5022C-F66C-4018-82F3-195571DDD527}"/>
              </a:ext>
            </a:extLst>
          </p:cNvPr>
          <p:cNvSpPr>
            <a:spLocks noGrp="1"/>
          </p:cNvSpPr>
          <p:nvPr>
            <p:ph type="subTitle" idx="1" hasCustomPrompt="1"/>
            <p:custDataLst>
              <p:tags r:id="rId4"/>
            </p:custDataLst>
          </p:nvPr>
        </p:nvSpPr>
        <p:spPr>
          <a:xfrm>
            <a:off x="1505712" y="4284630"/>
            <a:ext cx="9180576" cy="246221"/>
          </a:xfrm>
        </p:spPr>
        <p:txBody>
          <a:bodyPr wrap="square" anchor="t">
            <a:spAutoFit/>
          </a:bodyPr>
          <a:lstStyle>
            <a:lvl1pPr marL="0" indent="0" algn="l">
              <a:buNone/>
              <a:defRPr sz="1600" b="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add quote source</a:t>
            </a:r>
          </a:p>
        </p:txBody>
      </p:sp>
      <p:sp>
        <p:nvSpPr>
          <p:cNvPr id="9" name="Slide Number">
            <a:extLst>
              <a:ext uri="{FF2B5EF4-FFF2-40B4-BE49-F238E27FC236}">
                <a16:creationId xmlns:a16="http://schemas.microsoft.com/office/drawing/2014/main" id="{FAEB6FCE-50CC-4F2B-A5B3-CB508EDFCD46}"/>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a:solidFill>
                <a:schemeClr val="tx1"/>
              </a:solidFill>
              <a:latin typeface="+mn-lt"/>
              <a:ea typeface="+mn-ea"/>
              <a:cs typeface="Arial" panose="020B0604020202020204" pitchFamily="34" charset="0"/>
            </a:endParaRPr>
          </a:p>
        </p:txBody>
      </p:sp>
      <p:sp>
        <p:nvSpPr>
          <p:cNvPr id="7" name="5. Source" hidden="1">
            <a:extLst>
              <a:ext uri="{FF2B5EF4-FFF2-40B4-BE49-F238E27FC236}">
                <a16:creationId xmlns:a16="http://schemas.microsoft.com/office/drawing/2014/main" id="{97195F4E-ECA7-41A9-AFF3-0C4DAD103DA6}"/>
              </a:ext>
            </a:extLst>
          </p:cNvPr>
          <p:cNvSpPr txBox="1"/>
          <p:nvPr userDrawn="1">
            <p:custDataLst>
              <p:tags r:id="rId6"/>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10" name="1. On-page tracker">
            <a:extLst>
              <a:ext uri="{FF2B5EF4-FFF2-40B4-BE49-F238E27FC236}">
                <a16:creationId xmlns:a16="http://schemas.microsoft.com/office/drawing/2014/main" id="{469A753E-961A-4AC3-B6E0-4407B9A4AF36}"/>
              </a:ext>
            </a:extLst>
          </p:cNvPr>
          <p:cNvSpPr>
            <a:spLocks noGrp="1"/>
          </p:cNvSpPr>
          <p:nvPr>
            <p:ph type="body" sz="quarter" idx="17" hasCustomPrompt="1"/>
            <p:custDataLst>
              <p:tags r:id="rId7"/>
            </p:custDataLst>
          </p:nvPr>
        </p:nvSpPr>
        <p:spPr>
          <a:xfrm>
            <a:off x="7156704" y="78768"/>
            <a:ext cx="4480560" cy="123111"/>
          </a:xfrm>
        </p:spPr>
        <p:txBody>
          <a:bodyPr anchor="ctr" anchorCtr="0">
            <a:spAutoFit/>
          </a:bodyPr>
          <a:lstStyle>
            <a:lvl1pPr algn="r">
              <a:defRPr sz="800">
                <a:latin typeface="+mn-lt"/>
              </a:defRPr>
            </a:lvl1pPr>
          </a:lstStyle>
          <a:p>
            <a:pPr lvl="0"/>
            <a:r>
              <a:rPr lang="en-US"/>
              <a:t>Chapter › Topic</a:t>
            </a:r>
          </a:p>
        </p:txBody>
      </p:sp>
    </p:spTree>
    <p:extLst>
      <p:ext uri="{BB962C8B-B14F-4D97-AF65-F5344CB8AC3E}">
        <p14:creationId xmlns:p14="http://schemas.microsoft.com/office/powerpoint/2010/main" val="241169766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Comparison (Blue Title)">
    <p:spTree>
      <p:nvGrpSpPr>
        <p:cNvPr id="1" name=""/>
        <p:cNvGrpSpPr/>
        <p:nvPr/>
      </p:nvGrpSpPr>
      <p:grpSpPr>
        <a:xfrm>
          <a:off x="0" y="0"/>
          <a:ext cx="0" cy="0"/>
          <a:chOff x="0" y="0"/>
          <a:chExt cx="0" cy="0"/>
        </a:xfrm>
      </p:grpSpPr>
      <p:sp>
        <p:nvSpPr>
          <p:cNvPr id="3" name="Slide Number Placeholder 5">
            <a:extLst>
              <a:ext uri="{FF2B5EF4-FFF2-40B4-BE49-F238E27FC236}">
                <a16:creationId xmlns:a16="http://schemas.microsoft.com/office/drawing/2014/main" id="{9887A0C9-D189-074D-476B-96F8FE8F645C}"/>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D3851130-8033-E431-8B4B-475C34C974E4}"/>
              </a:ext>
            </a:extLst>
          </p:cNvPr>
          <p:cNvSpPr>
            <a:spLocks noGrp="1"/>
          </p:cNvSpPr>
          <p:nvPr>
            <p:ph idx="10"/>
          </p:nvPr>
        </p:nvSpPr>
        <p:spPr>
          <a:xfrm>
            <a:off x="7315200" y="0"/>
            <a:ext cx="4876800" cy="6858000"/>
          </a:xfrm>
          <a:prstGeom prst="rect">
            <a:avLst/>
          </a:prstGeom>
          <a:solidFill>
            <a:srgbClr val="E6EBF0"/>
          </a:solidFill>
        </p:spPr>
        <p:txBody>
          <a:bodyPr lIns="274320" tIns="822960" rIns="274320" bIns="731520"/>
          <a:lstStyle>
            <a:lvl1pPr marL="0" indent="0">
              <a:buNone/>
              <a:defRPr sz="2400" b="0">
                <a:solidFill>
                  <a:schemeClr val="accent1"/>
                </a:solidFill>
              </a:defRPr>
            </a:lvl1pPr>
            <a:lvl2pPr>
              <a:defRPr sz="20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6" name="Content Placeholder 2">
            <a:extLst>
              <a:ext uri="{FF2B5EF4-FFF2-40B4-BE49-F238E27FC236}">
                <a16:creationId xmlns:a16="http://schemas.microsoft.com/office/drawing/2014/main" id="{24A29F4E-D3DA-485F-FAE9-8A2D54E68006}"/>
              </a:ext>
            </a:extLst>
          </p:cNvPr>
          <p:cNvSpPr>
            <a:spLocks noGrp="1"/>
          </p:cNvSpPr>
          <p:nvPr>
            <p:ph idx="1"/>
          </p:nvPr>
        </p:nvSpPr>
        <p:spPr>
          <a:xfrm>
            <a:off x="1828800" y="457201"/>
            <a:ext cx="5486400" cy="6019799"/>
          </a:xfrm>
          <a:prstGeom prst="rect">
            <a:avLst/>
          </a:prstGeom>
        </p:spPr>
        <p:txBody>
          <a:bodyPr lIns="274320" tIns="274320" rIns="274320" bIns="27432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7099297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Content with Caption 3 (Gray 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CA431F1-E681-368A-8F5C-DBA97E41C335}"/>
              </a:ext>
            </a:extLst>
          </p:cNvPr>
          <p:cNvSpPr>
            <a:spLocks noGrp="1"/>
          </p:cNvSpPr>
          <p:nvPr>
            <p:ph idx="1"/>
          </p:nvPr>
        </p:nvSpPr>
        <p:spPr>
          <a:xfrm>
            <a:off x="1828800" y="1324769"/>
            <a:ext cx="5638799" cy="5199061"/>
          </a:xfrm>
          <a:prstGeom prst="rect">
            <a:avLst/>
          </a:prstGeom>
        </p:spPr>
        <p:txBody>
          <a:bodyPr lIns="274320" tIns="274320" rIns="274320" bIns="274320"/>
          <a:lstStyle>
            <a:lvl1pPr marL="0" indent="0">
              <a:buNone/>
              <a:defRPr sz="2000" b="0">
                <a:solidFill>
                  <a:schemeClr val="tx1"/>
                </a:solidFill>
              </a:defRPr>
            </a:lvl1pPr>
            <a:lvl2pPr>
              <a:defRPr sz="20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5" name="Content Placeholder 2">
            <a:extLst>
              <a:ext uri="{FF2B5EF4-FFF2-40B4-BE49-F238E27FC236}">
                <a16:creationId xmlns:a16="http://schemas.microsoft.com/office/drawing/2014/main" id="{6AD76CDD-E83E-314F-46D6-468E51433F47}"/>
              </a:ext>
            </a:extLst>
          </p:cNvPr>
          <p:cNvSpPr>
            <a:spLocks noGrp="1"/>
          </p:cNvSpPr>
          <p:nvPr>
            <p:ph idx="10"/>
          </p:nvPr>
        </p:nvSpPr>
        <p:spPr>
          <a:xfrm>
            <a:off x="7467599" y="1324770"/>
            <a:ext cx="3792747" cy="5076029"/>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9753DC60-7E75-C50D-B745-FE778EE09310}"/>
              </a:ext>
            </a:extLst>
          </p:cNvPr>
          <p:cNvSpPr>
            <a:spLocks noGrp="1"/>
          </p:cNvSpPr>
          <p:nvPr>
            <p:ph type="title"/>
          </p:nvPr>
        </p:nvSpPr>
        <p:spPr>
          <a:xfrm>
            <a:off x="1828800" y="457201"/>
            <a:ext cx="9431547" cy="838200"/>
          </a:xfrm>
          <a:prstGeom prst="rect">
            <a:avLst/>
          </a:prstGeom>
        </p:spPr>
        <p:txBody>
          <a:bodyPr lIns="274320" tIns="274320" rIns="274320" bIns="274320"/>
          <a:lstStyle>
            <a:lvl1pPr algn="l">
              <a:defRPr sz="2800" b="1">
                <a:solidFill>
                  <a:srgbClr val="00AEC7"/>
                </a:solidFill>
              </a:defRPr>
            </a:lvl1pPr>
          </a:lstStyle>
          <a:p>
            <a:r>
              <a:rPr lang="en-US"/>
              <a:t>Click to edit Master title style</a:t>
            </a:r>
          </a:p>
        </p:txBody>
      </p:sp>
    </p:spTree>
    <p:extLst>
      <p:ext uri="{BB962C8B-B14F-4D97-AF65-F5344CB8AC3E}">
        <p14:creationId xmlns:p14="http://schemas.microsoft.com/office/powerpoint/2010/main" val="417137197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Content with Caption 5 (Aqua)">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013D0552-3BBB-9B28-D5AD-A56A7F9DDE34}"/>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Content Placeholder 2">
            <a:extLst>
              <a:ext uri="{FF2B5EF4-FFF2-40B4-BE49-F238E27FC236}">
                <a16:creationId xmlns:a16="http://schemas.microsoft.com/office/drawing/2014/main" id="{6140D994-9CB8-091A-F135-4C63DD6A2180}"/>
              </a:ext>
            </a:extLst>
          </p:cNvPr>
          <p:cNvSpPr>
            <a:spLocks noGrp="1"/>
          </p:cNvSpPr>
          <p:nvPr>
            <p:ph idx="1"/>
          </p:nvPr>
        </p:nvSpPr>
        <p:spPr>
          <a:xfrm>
            <a:off x="1828800" y="1324769"/>
            <a:ext cx="5638799" cy="5199061"/>
          </a:xfrm>
          <a:prstGeom prst="rect">
            <a:avLst/>
          </a:prstGeom>
        </p:spPr>
        <p:txBody>
          <a:bodyPr lIns="274320" tIns="274320" rIns="274320" bIns="274320"/>
          <a:lstStyle>
            <a:lvl1pPr marL="0" indent="0">
              <a:buNone/>
              <a:defRPr sz="2000" b="0">
                <a:solidFill>
                  <a:schemeClr val="tx1"/>
                </a:solidFill>
              </a:defRPr>
            </a:lvl1pPr>
            <a:lvl2pPr>
              <a:defRPr sz="20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6" name="Content Placeholder 2">
            <a:extLst>
              <a:ext uri="{FF2B5EF4-FFF2-40B4-BE49-F238E27FC236}">
                <a16:creationId xmlns:a16="http://schemas.microsoft.com/office/drawing/2014/main" id="{D3B8AF75-82AB-2468-225C-1D6809B35E4F}"/>
              </a:ext>
            </a:extLst>
          </p:cNvPr>
          <p:cNvSpPr>
            <a:spLocks noGrp="1"/>
          </p:cNvSpPr>
          <p:nvPr>
            <p:ph idx="10"/>
          </p:nvPr>
        </p:nvSpPr>
        <p:spPr>
          <a:xfrm>
            <a:off x="7467599" y="1324770"/>
            <a:ext cx="3792747" cy="5076029"/>
          </a:xfrm>
          <a:prstGeom prst="rect">
            <a:avLst/>
          </a:prstGeom>
          <a:solidFill>
            <a:schemeClr val="accent1">
              <a:lumMod val="20000"/>
              <a:lumOff val="80000"/>
            </a:schemeClr>
          </a:solidFill>
          <a:ln w="15875" cap="rnd">
            <a:solidFill>
              <a:schemeClr val="accent1">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8" name="Title 1">
            <a:extLst>
              <a:ext uri="{FF2B5EF4-FFF2-40B4-BE49-F238E27FC236}">
                <a16:creationId xmlns:a16="http://schemas.microsoft.com/office/drawing/2014/main" id="{7A7F2099-8AF9-FE6A-AA32-8BF83025E574}"/>
              </a:ext>
            </a:extLst>
          </p:cNvPr>
          <p:cNvSpPr>
            <a:spLocks noGrp="1"/>
          </p:cNvSpPr>
          <p:nvPr>
            <p:ph type="title"/>
          </p:nvPr>
        </p:nvSpPr>
        <p:spPr>
          <a:xfrm>
            <a:off x="1828800" y="457201"/>
            <a:ext cx="9431547" cy="838200"/>
          </a:xfrm>
          <a:prstGeom prst="rect">
            <a:avLst/>
          </a:prstGeom>
        </p:spPr>
        <p:txBody>
          <a:bodyPr lIns="274320" tIns="274320" rIns="274320" bIns="274320"/>
          <a:lstStyle>
            <a:lvl1pPr algn="l">
              <a:defRPr sz="2800" b="1">
                <a:solidFill>
                  <a:srgbClr val="00AEC7"/>
                </a:solidFill>
              </a:defRPr>
            </a:lvl1pPr>
          </a:lstStyle>
          <a:p>
            <a:r>
              <a:rPr lang="en-US"/>
              <a:t>Click to edit Master title style</a:t>
            </a:r>
          </a:p>
        </p:txBody>
      </p:sp>
    </p:spTree>
    <p:extLst>
      <p:ext uri="{BB962C8B-B14F-4D97-AF65-F5344CB8AC3E}">
        <p14:creationId xmlns:p14="http://schemas.microsoft.com/office/powerpoint/2010/main" val="47570703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Content in Shape with Columns">
    <p:spTree>
      <p:nvGrpSpPr>
        <p:cNvPr id="1" name=""/>
        <p:cNvGrpSpPr/>
        <p:nvPr/>
      </p:nvGrpSpPr>
      <p:grpSpPr>
        <a:xfrm>
          <a:off x="0" y="0"/>
          <a:ext cx="0" cy="0"/>
          <a:chOff x="0" y="0"/>
          <a:chExt cx="0" cy="0"/>
        </a:xfrm>
      </p:grpSpPr>
      <p:sp>
        <p:nvSpPr>
          <p:cNvPr id="2" name="Text Placeholder 6">
            <a:extLst>
              <a:ext uri="{FF2B5EF4-FFF2-40B4-BE49-F238E27FC236}">
                <a16:creationId xmlns:a16="http://schemas.microsoft.com/office/drawing/2014/main" id="{C3ED11FE-8556-BDBD-C1A4-1DDF827CEB3F}"/>
              </a:ext>
            </a:extLst>
          </p:cNvPr>
          <p:cNvSpPr>
            <a:spLocks noGrp="1"/>
          </p:cNvSpPr>
          <p:nvPr>
            <p:ph type="body" sz="half" idx="17"/>
          </p:nvPr>
        </p:nvSpPr>
        <p:spPr>
          <a:xfrm>
            <a:off x="1828800" y="1524000"/>
            <a:ext cx="9431547" cy="2388346"/>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182880" tIns="182880" rIns="182880" bIns="182880" numCol="2" spcCol="548640">
            <a:spAutoFit/>
          </a:bodyPr>
          <a:lstStyle>
            <a:lvl1pPr marL="0" indent="0">
              <a:buNone/>
              <a:defRPr sz="2000">
                <a:solidFill>
                  <a:schemeClr val="tx1"/>
                </a:solidFill>
              </a:defRPr>
            </a:lvl1pPr>
            <a:lvl2pPr>
              <a:defRPr sz="1800">
                <a:solidFill>
                  <a:schemeClr val="tx1"/>
                </a:solidFill>
              </a:defRPr>
            </a:lvl2pPr>
            <a:lvl3pPr marL="914400" indent="0">
              <a:buNone/>
              <a:defRPr sz="1600">
                <a:solidFill>
                  <a:schemeClr val="tx1"/>
                </a:solidFill>
              </a:defRPr>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6">
            <a:extLst>
              <a:ext uri="{FF2B5EF4-FFF2-40B4-BE49-F238E27FC236}">
                <a16:creationId xmlns:a16="http://schemas.microsoft.com/office/drawing/2014/main" id="{FB0943CB-AB77-66FC-B5C6-9EF57AD713B2}"/>
              </a:ext>
            </a:extLst>
          </p:cNvPr>
          <p:cNvSpPr>
            <a:spLocks noGrp="1"/>
          </p:cNvSpPr>
          <p:nvPr>
            <p:ph type="body" sz="half" idx="18"/>
          </p:nvPr>
        </p:nvSpPr>
        <p:spPr>
          <a:xfrm>
            <a:off x="1828800" y="4191000"/>
            <a:ext cx="9431547" cy="2211888"/>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182880" tIns="182880" rIns="182880" bIns="182880" numCol="3" spcCol="548640">
            <a:spAutoFit/>
          </a:bodyPr>
          <a:lstStyle>
            <a:lvl1pPr marL="0" indent="0">
              <a:buNone/>
              <a:defRPr sz="1200">
                <a:solidFill>
                  <a:schemeClr val="bg1"/>
                </a:solidFill>
              </a:defRPr>
            </a:lvl1pPr>
            <a:lvl2pPr>
              <a:defRPr sz="1200">
                <a:solidFill>
                  <a:schemeClr val="bg1"/>
                </a:solidFill>
              </a:defRPr>
            </a:lvl2pPr>
            <a:lvl3pPr marL="914400" indent="0">
              <a:buNone/>
              <a:defRPr sz="1200">
                <a:solidFill>
                  <a:schemeClr val="bg1"/>
                </a:solidFill>
              </a:defRPr>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Slide Number Placeholder 5">
            <a:extLst>
              <a:ext uri="{FF2B5EF4-FFF2-40B4-BE49-F238E27FC236}">
                <a16:creationId xmlns:a16="http://schemas.microsoft.com/office/drawing/2014/main" id="{3DC78C45-6E98-98A0-B9AA-6958474BB2B9}"/>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8" name="Title 1">
            <a:extLst>
              <a:ext uri="{FF2B5EF4-FFF2-40B4-BE49-F238E27FC236}">
                <a16:creationId xmlns:a16="http://schemas.microsoft.com/office/drawing/2014/main" id="{4CAFB0F2-A816-28BC-EE48-E4D1FB1A23DB}"/>
              </a:ext>
            </a:extLst>
          </p:cNvPr>
          <p:cNvSpPr>
            <a:spLocks noGrp="1"/>
          </p:cNvSpPr>
          <p:nvPr>
            <p:ph type="title"/>
          </p:nvPr>
        </p:nvSpPr>
        <p:spPr>
          <a:xfrm>
            <a:off x="1828800" y="457201"/>
            <a:ext cx="9431547" cy="838200"/>
          </a:xfrm>
          <a:prstGeom prst="rect">
            <a:avLst/>
          </a:prstGeom>
        </p:spPr>
        <p:txBody>
          <a:bodyPr lIns="274320" tIns="274320" rIns="274320" bIns="274320"/>
          <a:lstStyle>
            <a:lvl1pPr algn="l">
              <a:defRPr sz="2800" b="1">
                <a:solidFill>
                  <a:srgbClr val="00AEC7"/>
                </a:solidFill>
              </a:defRPr>
            </a:lvl1pPr>
          </a:lstStyle>
          <a:p>
            <a:r>
              <a:rPr lang="en-US"/>
              <a:t>Click to edit Master title style</a:t>
            </a:r>
          </a:p>
        </p:txBody>
      </p:sp>
    </p:spTree>
    <p:extLst>
      <p:ext uri="{BB962C8B-B14F-4D97-AF65-F5344CB8AC3E}">
        <p14:creationId xmlns:p14="http://schemas.microsoft.com/office/powerpoint/2010/main" val="40828917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4">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DA8D6A48-EE20-4EB4-A234-9F3B16C02872}"/>
              </a:ext>
            </a:extLst>
          </p:cNvPr>
          <p:cNvGraphicFramePr>
            <a:graphicFrameLocks noChangeAspect="1"/>
          </p:cNvGraphicFramePr>
          <p:nvPr userDrawn="1">
            <p:custDataLst>
              <p:tags r:id="rId1"/>
            </p:custDataLst>
            <p:extLst>
              <p:ext uri="{D42A27DB-BD31-4B8C-83A1-F6EECF244321}">
                <p14:modId xmlns:p14="http://schemas.microsoft.com/office/powerpoint/2010/main" val="370779922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1" imgW="413" imgH="416" progId="TCLayout.ActiveDocument.1">
                  <p:embed/>
                </p:oleObj>
              </mc:Choice>
              <mc:Fallback>
                <p:oleObj name="think-cell Slide" r:id="rId11" imgW="413" imgH="416" progId="TCLayout.ActiveDocument.1">
                  <p:embed/>
                  <p:pic>
                    <p:nvPicPr>
                      <p:cNvPr id="3" name="Object 2" hidden="1">
                        <a:extLst>
                          <a:ext uri="{FF2B5EF4-FFF2-40B4-BE49-F238E27FC236}">
                            <a16:creationId xmlns:a16="http://schemas.microsoft.com/office/drawing/2014/main" id="{DA8D6A48-EE20-4EB4-A234-9F3B16C02872}"/>
                          </a:ext>
                        </a:extLst>
                      </p:cNvPr>
                      <p:cNvPicPr/>
                      <p:nvPr/>
                    </p:nvPicPr>
                    <p:blipFill>
                      <a:blip r:embed="rId12"/>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C6FAC554-F995-4246-BE36-413D2200D983}"/>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500" b="1" i="0" baseline="0" err="1">
              <a:solidFill>
                <a:schemeClr val="bg1"/>
              </a:solidFill>
              <a:latin typeface="Georgia" panose="02040502050405020303" pitchFamily="18" charset="0"/>
              <a:ea typeface="+mj-ea"/>
              <a:cs typeface="+mj-cs"/>
              <a:sym typeface="Georgia" panose="02040502050405020303" pitchFamily="18" charset="0"/>
            </a:endParaRPr>
          </a:p>
        </p:txBody>
      </p:sp>
      <p:sp>
        <p:nvSpPr>
          <p:cNvPr id="6" name="RectangleLight">
            <a:extLst>
              <a:ext uri="{FF2B5EF4-FFF2-40B4-BE49-F238E27FC236}">
                <a16:creationId xmlns:a16="http://schemas.microsoft.com/office/drawing/2014/main" id="{3FA229FA-A3E6-464F-8FAE-54175450EBEB}"/>
              </a:ext>
            </a:extLst>
          </p:cNvPr>
          <p:cNvSpPr/>
          <p:nvPr userDrawn="1">
            <p:custDataLst>
              <p:tags r:id="rId3"/>
            </p:custDataLst>
          </p:nvPr>
        </p:nvSpPr>
        <p:spPr bwMode="ltGray">
          <a:xfrm>
            <a:off x="3413760" y="0"/>
            <a:ext cx="8778240" cy="6858000"/>
          </a:xfrm>
          <a:prstGeom prst="rect">
            <a:avLst/>
          </a:prstGeom>
          <a:solidFill>
            <a:srgbClr val="E6E6E6"/>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a:solidFill>
                <a:srgbClr val="F0F0F0"/>
              </a:solidFill>
              <a:latin typeface="Arial" panose="020B0604020202020204" pitchFamily="34" charset="0"/>
            </a:endParaRPr>
          </a:p>
        </p:txBody>
      </p:sp>
      <p:sp>
        <p:nvSpPr>
          <p:cNvPr id="16" name="SlideLogoText" hidden="1">
            <a:extLst>
              <a:ext uri="{FF2B5EF4-FFF2-40B4-BE49-F238E27FC236}">
                <a16:creationId xmlns:a16="http://schemas.microsoft.com/office/drawing/2014/main" id="{7D03BAA3-96F1-4B7C-895E-B9B8CFDDA50B}"/>
              </a:ext>
            </a:extLst>
          </p:cNvPr>
          <p:cNvSpPr txBox="1"/>
          <p:nvPr userDrawn="1">
            <p:custDataLst>
              <p:tags r:id="rId4"/>
            </p:custDataLst>
          </p:nvPr>
        </p:nvSpPr>
        <p:spPr>
          <a:xfrm>
            <a:off x="10142505" y="6499381"/>
            <a:ext cx="1134927" cy="138499"/>
          </a:xfrm>
          <a:prstGeom prst="rect">
            <a:avLst/>
          </a:prstGeom>
          <a:noFill/>
        </p:spPr>
        <p:txBody>
          <a:bodyPr wrap="non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kern="1200">
                <a:solidFill>
                  <a:schemeClr val="tx1"/>
                </a:solidFill>
                <a:latin typeface="+mn-lt"/>
                <a:ea typeface="+mn-ea"/>
                <a:cs typeface="Arial" panose="020B0604020202020204" pitchFamily="34" charset="0"/>
              </a:rPr>
              <a:t>McKinsey &amp; Company</a:t>
            </a:r>
          </a:p>
        </p:txBody>
      </p:sp>
      <p:sp>
        <p:nvSpPr>
          <p:cNvPr id="17" name="Slide Number">
            <a:extLst>
              <a:ext uri="{FF2B5EF4-FFF2-40B4-BE49-F238E27FC236}">
                <a16:creationId xmlns:a16="http://schemas.microsoft.com/office/drawing/2014/main" id="{ACF9526A-1F1C-4E57-8A8D-21EDBC12066F}"/>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a:solidFill>
                <a:schemeClr val="tx1"/>
              </a:solidFill>
              <a:latin typeface="+mn-lt"/>
              <a:ea typeface="+mn-ea"/>
              <a:cs typeface="Arial" panose="020B0604020202020204" pitchFamily="34" charset="0"/>
            </a:endParaRPr>
          </a:p>
        </p:txBody>
      </p:sp>
      <p:sp>
        <p:nvSpPr>
          <p:cNvPr id="19" name="2. Slide Title">
            <a:extLst>
              <a:ext uri="{FF2B5EF4-FFF2-40B4-BE49-F238E27FC236}">
                <a16:creationId xmlns:a16="http://schemas.microsoft.com/office/drawing/2014/main" id="{6647A441-8DE4-4236-BCC7-B694B2C59E00}"/>
              </a:ext>
            </a:extLst>
          </p:cNvPr>
          <p:cNvSpPr>
            <a:spLocks noGrp="1"/>
          </p:cNvSpPr>
          <p:nvPr>
            <p:ph type="title"/>
            <p:custDataLst>
              <p:tags r:id="rId6"/>
            </p:custDataLst>
          </p:nvPr>
        </p:nvSpPr>
        <p:spPr>
          <a:xfrm>
            <a:off x="554736" y="2744369"/>
            <a:ext cx="2514600" cy="769441"/>
          </a:xfrm>
        </p:spPr>
        <p:txBody>
          <a:bodyPr anchor="b">
            <a:noAutofit/>
          </a:bodyPr>
          <a:lstStyle>
            <a:lvl1pPr>
              <a:defRPr>
                <a:solidFill>
                  <a:schemeClr val="tx1"/>
                </a:solidFill>
              </a:defRPr>
            </a:lvl1pPr>
          </a:lstStyle>
          <a:p>
            <a:r>
              <a:rPr lang="en-US"/>
              <a:t>Click to edit Master title style</a:t>
            </a:r>
          </a:p>
        </p:txBody>
      </p:sp>
      <p:sp>
        <p:nvSpPr>
          <p:cNvPr id="20" name="3. Subtitle">
            <a:extLst>
              <a:ext uri="{FF2B5EF4-FFF2-40B4-BE49-F238E27FC236}">
                <a16:creationId xmlns:a16="http://schemas.microsoft.com/office/drawing/2014/main" id="{A4DBA574-6D59-4DFD-82A7-9B1E9AEB906E}"/>
              </a:ext>
            </a:extLst>
          </p:cNvPr>
          <p:cNvSpPr>
            <a:spLocks noGrp="1"/>
          </p:cNvSpPr>
          <p:nvPr>
            <p:ph type="subTitle" idx="1"/>
            <p:custDataLst>
              <p:tags r:id="rId7"/>
            </p:custDataLst>
          </p:nvPr>
        </p:nvSpPr>
        <p:spPr>
          <a:xfrm>
            <a:off x="554736" y="3659644"/>
            <a:ext cx="2514600" cy="492443"/>
          </a:xfrm>
        </p:spPr>
        <p:txBody>
          <a:bodyPr wrap="square" anchor="t">
            <a:spAutoFit/>
          </a:bodyPr>
          <a:lstStyle>
            <a:lvl1pPr marL="0" indent="0" algn="l">
              <a:buNone/>
              <a:defRPr sz="1600" b="0">
                <a:solidFill>
                  <a:schemeClr val="tx1"/>
                </a:solidFill>
              </a:defRPr>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a:t>Click to edit Master subtitle style</a:t>
            </a:r>
          </a:p>
        </p:txBody>
      </p:sp>
      <p:sp>
        <p:nvSpPr>
          <p:cNvPr id="21" name="5. Source" hidden="1">
            <a:extLst>
              <a:ext uri="{FF2B5EF4-FFF2-40B4-BE49-F238E27FC236}">
                <a16:creationId xmlns:a16="http://schemas.microsoft.com/office/drawing/2014/main" id="{25B2DE14-9B3F-4199-B082-9FEB12CE57EA}"/>
              </a:ext>
            </a:extLst>
          </p:cNvPr>
          <p:cNvSpPr txBox="1"/>
          <p:nvPr userDrawn="1">
            <p:custDataLst>
              <p:tags r:id="rId8"/>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15" name="1. On-page tracker">
            <a:extLst>
              <a:ext uri="{FF2B5EF4-FFF2-40B4-BE49-F238E27FC236}">
                <a16:creationId xmlns:a16="http://schemas.microsoft.com/office/drawing/2014/main" id="{2C7757ED-5357-4B01-BB59-15D4406B0FDF}"/>
              </a:ext>
            </a:extLst>
          </p:cNvPr>
          <p:cNvSpPr>
            <a:spLocks noGrp="1"/>
          </p:cNvSpPr>
          <p:nvPr>
            <p:ph type="body" sz="quarter" idx="17" hasCustomPrompt="1"/>
            <p:custDataLst>
              <p:tags r:id="rId9"/>
            </p:custDataLst>
          </p:nvPr>
        </p:nvSpPr>
        <p:spPr>
          <a:xfrm>
            <a:off x="7156704" y="78768"/>
            <a:ext cx="4480560" cy="123111"/>
          </a:xfrm>
        </p:spPr>
        <p:txBody>
          <a:bodyPr anchor="ctr" anchorCtr="0">
            <a:spAutoFit/>
          </a:bodyPr>
          <a:lstStyle>
            <a:lvl1pPr algn="r">
              <a:defRPr sz="800">
                <a:latin typeface="+mn-lt"/>
              </a:defRPr>
            </a:lvl1pPr>
          </a:lstStyle>
          <a:p>
            <a:pPr lvl="0"/>
            <a:r>
              <a:rPr lang="en-US"/>
              <a:t>Chapter › Topic</a:t>
            </a:r>
          </a:p>
        </p:txBody>
      </p:sp>
    </p:spTree>
    <p:extLst>
      <p:ext uri="{BB962C8B-B14F-4D97-AF65-F5344CB8AC3E}">
        <p14:creationId xmlns:p14="http://schemas.microsoft.com/office/powerpoint/2010/main" val="41894787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3">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EE6E84E-0DE7-4EEF-8932-BF42153B3B56}"/>
              </a:ext>
            </a:extLst>
          </p:cNvPr>
          <p:cNvGraphicFramePr>
            <a:graphicFrameLocks noChangeAspect="1"/>
          </p:cNvGraphicFramePr>
          <p:nvPr userDrawn="1">
            <p:custDataLst>
              <p:tags r:id="rId1"/>
            </p:custDataLst>
            <p:extLst>
              <p:ext uri="{D42A27DB-BD31-4B8C-83A1-F6EECF244321}">
                <p14:modId xmlns:p14="http://schemas.microsoft.com/office/powerpoint/2010/main" val="231551837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1" imgW="413" imgH="416" progId="TCLayout.ActiveDocument.1">
                  <p:embed/>
                </p:oleObj>
              </mc:Choice>
              <mc:Fallback>
                <p:oleObj name="think-cell Slide" r:id="rId11" imgW="413" imgH="416" progId="TCLayout.ActiveDocument.1">
                  <p:embed/>
                  <p:pic>
                    <p:nvPicPr>
                      <p:cNvPr id="3" name="Object 2" hidden="1">
                        <a:extLst>
                          <a:ext uri="{FF2B5EF4-FFF2-40B4-BE49-F238E27FC236}">
                            <a16:creationId xmlns:a16="http://schemas.microsoft.com/office/drawing/2014/main" id="{CEE6E84E-0DE7-4EEF-8932-BF42153B3B56}"/>
                          </a:ext>
                        </a:extLst>
                      </p:cNvPr>
                      <p:cNvPicPr/>
                      <p:nvPr/>
                    </p:nvPicPr>
                    <p:blipFill>
                      <a:blip r:embed="rId12"/>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22D2E0F6-5BB5-47A0-8E4A-CD4E6673B199}"/>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500" b="1" i="0" baseline="0" err="1">
              <a:solidFill>
                <a:schemeClr val="bg1"/>
              </a:solidFill>
              <a:latin typeface="Georgia" panose="02040502050405020303" pitchFamily="18" charset="0"/>
              <a:ea typeface="+mj-ea"/>
              <a:cs typeface="+mj-cs"/>
              <a:sym typeface="Georgia" panose="02040502050405020303" pitchFamily="18" charset="0"/>
            </a:endParaRPr>
          </a:p>
        </p:txBody>
      </p:sp>
      <p:sp>
        <p:nvSpPr>
          <p:cNvPr id="6" name="RectangleLight">
            <a:extLst>
              <a:ext uri="{FF2B5EF4-FFF2-40B4-BE49-F238E27FC236}">
                <a16:creationId xmlns:a16="http://schemas.microsoft.com/office/drawing/2014/main" id="{3FA229FA-A3E6-464F-8FAE-54175450EBEB}"/>
              </a:ext>
            </a:extLst>
          </p:cNvPr>
          <p:cNvSpPr/>
          <p:nvPr userDrawn="1">
            <p:custDataLst>
              <p:tags r:id="rId3"/>
            </p:custDataLst>
          </p:nvPr>
        </p:nvSpPr>
        <p:spPr bwMode="ltGray">
          <a:xfrm>
            <a:off x="4364736" y="0"/>
            <a:ext cx="7827264" cy="6858000"/>
          </a:xfrm>
          <a:prstGeom prst="rect">
            <a:avLst/>
          </a:prstGeom>
          <a:solidFill>
            <a:srgbClr val="E6E6E6"/>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a:solidFill>
                <a:srgbClr val="F0F0F0"/>
              </a:solidFill>
              <a:latin typeface="Arial" panose="020B0604020202020204" pitchFamily="34" charset="0"/>
            </a:endParaRPr>
          </a:p>
        </p:txBody>
      </p:sp>
      <p:sp>
        <p:nvSpPr>
          <p:cNvPr id="16" name="SlideLogoText" hidden="1">
            <a:extLst>
              <a:ext uri="{FF2B5EF4-FFF2-40B4-BE49-F238E27FC236}">
                <a16:creationId xmlns:a16="http://schemas.microsoft.com/office/drawing/2014/main" id="{2D4C39DE-34D3-430B-A68C-3662DBF9F427}"/>
              </a:ext>
            </a:extLst>
          </p:cNvPr>
          <p:cNvSpPr txBox="1"/>
          <p:nvPr userDrawn="1">
            <p:custDataLst>
              <p:tags r:id="rId4"/>
            </p:custDataLst>
          </p:nvPr>
        </p:nvSpPr>
        <p:spPr bwMode="black">
          <a:xfrm>
            <a:off x="10142505" y="6499381"/>
            <a:ext cx="1134927" cy="138499"/>
          </a:xfrm>
          <a:prstGeom prst="rect">
            <a:avLst/>
          </a:prstGeom>
          <a:noFill/>
        </p:spPr>
        <p:txBody>
          <a:bodyPr wrap="non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kern="1200">
                <a:solidFill>
                  <a:schemeClr val="tx1"/>
                </a:solidFill>
                <a:latin typeface="+mn-lt"/>
                <a:ea typeface="+mn-ea"/>
                <a:cs typeface="Arial" panose="020B0604020202020204" pitchFamily="34" charset="0"/>
              </a:rPr>
              <a:t>McKinsey &amp; Company</a:t>
            </a:r>
          </a:p>
        </p:txBody>
      </p:sp>
      <p:sp>
        <p:nvSpPr>
          <p:cNvPr id="17" name="Slide Number">
            <a:extLst>
              <a:ext uri="{FF2B5EF4-FFF2-40B4-BE49-F238E27FC236}">
                <a16:creationId xmlns:a16="http://schemas.microsoft.com/office/drawing/2014/main" id="{36B65DC7-979F-4AB7-9872-8CF5F2DCB753}"/>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a:solidFill>
                <a:schemeClr val="tx1"/>
              </a:solidFill>
              <a:latin typeface="+mn-lt"/>
              <a:ea typeface="+mn-ea"/>
              <a:cs typeface="Arial" panose="020B0604020202020204" pitchFamily="34" charset="0"/>
            </a:endParaRPr>
          </a:p>
        </p:txBody>
      </p:sp>
      <p:sp>
        <p:nvSpPr>
          <p:cNvPr id="19" name="2. Slide Title">
            <a:extLst>
              <a:ext uri="{FF2B5EF4-FFF2-40B4-BE49-F238E27FC236}">
                <a16:creationId xmlns:a16="http://schemas.microsoft.com/office/drawing/2014/main" id="{4EF89F43-35C6-451B-BBE8-87D2B8B83F5E}"/>
              </a:ext>
            </a:extLst>
          </p:cNvPr>
          <p:cNvSpPr>
            <a:spLocks noGrp="1"/>
          </p:cNvSpPr>
          <p:nvPr>
            <p:ph type="title"/>
            <p:custDataLst>
              <p:tags r:id="rId6"/>
            </p:custDataLst>
          </p:nvPr>
        </p:nvSpPr>
        <p:spPr>
          <a:xfrm>
            <a:off x="554736" y="2744369"/>
            <a:ext cx="3465576" cy="769441"/>
          </a:xfrm>
          <a:prstGeom prst="rect">
            <a:avLst/>
          </a:prstGeom>
        </p:spPr>
        <p:txBody>
          <a:bodyPr wrap="square" anchor="b">
            <a:noAutofit/>
          </a:bodyPr>
          <a:lstStyle>
            <a:lvl1pPr algn="l">
              <a:defRPr>
                <a:solidFill>
                  <a:schemeClr val="tx1"/>
                </a:solidFill>
              </a:defRPr>
            </a:lvl1pPr>
          </a:lstStyle>
          <a:p>
            <a:r>
              <a:rPr lang="en-US"/>
              <a:t>Click to edit Master title style</a:t>
            </a:r>
          </a:p>
        </p:txBody>
      </p:sp>
      <p:sp>
        <p:nvSpPr>
          <p:cNvPr id="20" name="3. Subtitle">
            <a:extLst>
              <a:ext uri="{FF2B5EF4-FFF2-40B4-BE49-F238E27FC236}">
                <a16:creationId xmlns:a16="http://schemas.microsoft.com/office/drawing/2014/main" id="{9F06A69A-B095-4159-932B-3658DD253FDF}"/>
              </a:ext>
            </a:extLst>
          </p:cNvPr>
          <p:cNvSpPr>
            <a:spLocks noGrp="1"/>
          </p:cNvSpPr>
          <p:nvPr>
            <p:ph type="subTitle" idx="1"/>
            <p:custDataLst>
              <p:tags r:id="rId7"/>
            </p:custDataLst>
          </p:nvPr>
        </p:nvSpPr>
        <p:spPr>
          <a:xfrm>
            <a:off x="554735" y="3659644"/>
            <a:ext cx="3465575" cy="246221"/>
          </a:xfrm>
        </p:spPr>
        <p:txBody>
          <a:bodyPr wrap="square" anchor="t">
            <a:spAutoFit/>
          </a:bodyPr>
          <a:lstStyle>
            <a:lvl1pPr marL="0" indent="0" algn="l">
              <a:buNone/>
              <a:defRPr sz="1600" b="0">
                <a:solidFill>
                  <a:schemeClr val="tx1"/>
                </a:solidFill>
              </a:defRPr>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a:t>Click to edit Master subtitle style</a:t>
            </a:r>
          </a:p>
        </p:txBody>
      </p:sp>
      <p:sp>
        <p:nvSpPr>
          <p:cNvPr id="21" name="5. Source" hidden="1">
            <a:extLst>
              <a:ext uri="{FF2B5EF4-FFF2-40B4-BE49-F238E27FC236}">
                <a16:creationId xmlns:a16="http://schemas.microsoft.com/office/drawing/2014/main" id="{DA204BE1-D5C8-4D03-9090-21D41FEC78E0}"/>
              </a:ext>
            </a:extLst>
          </p:cNvPr>
          <p:cNvSpPr txBox="1"/>
          <p:nvPr userDrawn="1">
            <p:custDataLst>
              <p:tags r:id="rId8"/>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15" name="1. On-page tracker">
            <a:extLst>
              <a:ext uri="{FF2B5EF4-FFF2-40B4-BE49-F238E27FC236}">
                <a16:creationId xmlns:a16="http://schemas.microsoft.com/office/drawing/2014/main" id="{1ADFA379-EDDB-4C62-A3BB-AC227312C688}"/>
              </a:ext>
            </a:extLst>
          </p:cNvPr>
          <p:cNvSpPr>
            <a:spLocks noGrp="1"/>
          </p:cNvSpPr>
          <p:nvPr>
            <p:ph type="body" sz="quarter" idx="17" hasCustomPrompt="1"/>
            <p:custDataLst>
              <p:tags r:id="rId9"/>
            </p:custDataLst>
          </p:nvPr>
        </p:nvSpPr>
        <p:spPr>
          <a:xfrm>
            <a:off x="7156704" y="78768"/>
            <a:ext cx="4480560" cy="123111"/>
          </a:xfrm>
        </p:spPr>
        <p:txBody>
          <a:bodyPr anchor="ctr" anchorCtr="0">
            <a:spAutoFit/>
          </a:bodyPr>
          <a:lstStyle>
            <a:lvl1pPr algn="r">
              <a:defRPr sz="800">
                <a:latin typeface="+mn-lt"/>
              </a:defRPr>
            </a:lvl1pPr>
          </a:lstStyle>
          <a:p>
            <a:pPr lvl="0"/>
            <a:r>
              <a:rPr lang="en-US"/>
              <a:t>Chapter › Topic</a:t>
            </a:r>
          </a:p>
        </p:txBody>
      </p:sp>
    </p:spTree>
    <p:extLst>
      <p:ext uri="{BB962C8B-B14F-4D97-AF65-F5344CB8AC3E}">
        <p14:creationId xmlns:p14="http://schemas.microsoft.com/office/powerpoint/2010/main" val="11089900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2">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9F7114D8-6025-4386-BA96-B034FE6B3CDB}"/>
              </a:ext>
            </a:extLst>
          </p:cNvPr>
          <p:cNvGraphicFramePr>
            <a:graphicFrameLocks noChangeAspect="1"/>
          </p:cNvGraphicFramePr>
          <p:nvPr userDrawn="1">
            <p:custDataLst>
              <p:tags r:id="rId1"/>
            </p:custDataLst>
            <p:extLst>
              <p:ext uri="{D42A27DB-BD31-4B8C-83A1-F6EECF244321}">
                <p14:modId xmlns:p14="http://schemas.microsoft.com/office/powerpoint/2010/main" val="314978429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1" imgW="413" imgH="416" progId="TCLayout.ActiveDocument.1">
                  <p:embed/>
                </p:oleObj>
              </mc:Choice>
              <mc:Fallback>
                <p:oleObj name="think-cell Slide" r:id="rId11" imgW="413" imgH="416" progId="TCLayout.ActiveDocument.1">
                  <p:embed/>
                  <p:pic>
                    <p:nvPicPr>
                      <p:cNvPr id="3" name="Object 2" hidden="1">
                        <a:extLst>
                          <a:ext uri="{FF2B5EF4-FFF2-40B4-BE49-F238E27FC236}">
                            <a16:creationId xmlns:a16="http://schemas.microsoft.com/office/drawing/2014/main" id="{9F7114D8-6025-4386-BA96-B034FE6B3CDB}"/>
                          </a:ext>
                        </a:extLst>
                      </p:cNvPr>
                      <p:cNvPicPr/>
                      <p:nvPr/>
                    </p:nvPicPr>
                    <p:blipFill>
                      <a:blip r:embed="rId12"/>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25C86E70-6ADC-4EA2-90F2-373AC4FDE5D0}"/>
              </a:ext>
            </a:extLst>
          </p:cNvPr>
          <p:cNvSpPr/>
          <p:nvPr userDrawn="1">
            <p:custDataLst>
              <p:tags r:id="rId2"/>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500" b="1" i="0" baseline="0" err="1">
              <a:solidFill>
                <a:schemeClr val="bg1"/>
              </a:solidFill>
              <a:latin typeface="Georgia" panose="02040502050405020303" pitchFamily="18" charset="0"/>
              <a:ea typeface="+mj-ea"/>
              <a:cs typeface="+mj-cs"/>
              <a:sym typeface="Georgia" panose="02040502050405020303" pitchFamily="18" charset="0"/>
            </a:endParaRPr>
          </a:p>
        </p:txBody>
      </p:sp>
      <p:sp>
        <p:nvSpPr>
          <p:cNvPr id="7" name="RectangleLight">
            <a:extLst>
              <a:ext uri="{FF2B5EF4-FFF2-40B4-BE49-F238E27FC236}">
                <a16:creationId xmlns:a16="http://schemas.microsoft.com/office/drawing/2014/main" id="{2365F90A-9CD8-40EE-93CD-2729135A9569}"/>
              </a:ext>
            </a:extLst>
          </p:cNvPr>
          <p:cNvSpPr/>
          <p:nvPr userDrawn="1">
            <p:custDataLst>
              <p:tags r:id="rId3"/>
            </p:custDataLst>
          </p:nvPr>
        </p:nvSpPr>
        <p:spPr bwMode="ltGray">
          <a:xfrm>
            <a:off x="6092952" y="0"/>
            <a:ext cx="6099048" cy="6858000"/>
          </a:xfrm>
          <a:prstGeom prst="rect">
            <a:avLst/>
          </a:prstGeom>
          <a:solidFill>
            <a:srgbClr val="E6E6E6"/>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a:solidFill>
                <a:srgbClr val="F0F0F0"/>
              </a:solidFill>
              <a:latin typeface="Arial" panose="020B0604020202020204" pitchFamily="34" charset="0"/>
            </a:endParaRPr>
          </a:p>
        </p:txBody>
      </p:sp>
      <p:sp>
        <p:nvSpPr>
          <p:cNvPr id="17" name="SlideLogoText" hidden="1">
            <a:extLst>
              <a:ext uri="{FF2B5EF4-FFF2-40B4-BE49-F238E27FC236}">
                <a16:creationId xmlns:a16="http://schemas.microsoft.com/office/drawing/2014/main" id="{609F85FD-B74A-4A4E-BFA9-7668DD6BCB90}"/>
              </a:ext>
            </a:extLst>
          </p:cNvPr>
          <p:cNvSpPr txBox="1"/>
          <p:nvPr userDrawn="1">
            <p:custDataLst>
              <p:tags r:id="rId4"/>
            </p:custDataLst>
          </p:nvPr>
        </p:nvSpPr>
        <p:spPr bwMode="black">
          <a:xfrm>
            <a:off x="10142505" y="6499381"/>
            <a:ext cx="1134927" cy="138499"/>
          </a:xfrm>
          <a:prstGeom prst="rect">
            <a:avLst/>
          </a:prstGeom>
          <a:noFill/>
        </p:spPr>
        <p:txBody>
          <a:bodyPr wrap="non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kern="1200">
                <a:solidFill>
                  <a:schemeClr val="tx1"/>
                </a:solidFill>
                <a:latin typeface="+mn-lt"/>
                <a:ea typeface="+mn-ea"/>
                <a:cs typeface="Arial" panose="020B0604020202020204" pitchFamily="34" charset="0"/>
              </a:rPr>
              <a:t>McKinsey &amp; Company</a:t>
            </a:r>
          </a:p>
        </p:txBody>
      </p:sp>
      <p:sp>
        <p:nvSpPr>
          <p:cNvPr id="18" name="Slide Number">
            <a:extLst>
              <a:ext uri="{FF2B5EF4-FFF2-40B4-BE49-F238E27FC236}">
                <a16:creationId xmlns:a16="http://schemas.microsoft.com/office/drawing/2014/main" id="{D0E8D6D4-65CF-4E97-809E-C2399703986A}"/>
              </a:ext>
            </a:extLst>
          </p:cNvPr>
          <p:cNvSpPr>
            <a:spLocks noChangeArrowheads="1"/>
          </p:cNvSpPr>
          <p:nvPr userDrawn="1">
            <p:custDataLst>
              <p:tags r:id="rId5"/>
            </p:custDataLst>
          </p:nvPr>
        </p:nvSpPr>
        <p:spPr bwMode="black">
          <a:xfrm>
            <a:off x="11312525" y="6498754"/>
            <a:ext cx="325501" cy="138499"/>
          </a:xfrm>
          <a:prstGeom prst="rect">
            <a:avLst/>
          </a:prstGeom>
          <a:noFill/>
          <a:ln w="9525" algn="ctr">
            <a:noFill/>
            <a:miter lim="800000"/>
            <a:headEnd/>
            <a:tailEnd/>
          </a:ln>
          <a:effectLst/>
        </p:spPr>
        <p:txBody>
          <a:bodyPr wrap="square" lIns="0" tIns="0" rIns="0" bIns="0" anchor="b">
            <a:spAutoFit/>
          </a:bodyPr>
          <a:lstStyle/>
          <a:p>
            <a:pPr algn="r" defTabSz="610744" fontAlgn="auto">
              <a:spcBef>
                <a:spcPts val="0"/>
              </a:spcBef>
              <a:spcAft>
                <a:spcPts val="0"/>
              </a:spcAft>
              <a:defRPr/>
            </a:pPr>
            <a:fld id="{4ABDCABE-3F10-B64C-92F1-862014417034}" type="slidenum">
              <a:rPr lang="en-US" sz="900" smtClean="0">
                <a:solidFill>
                  <a:schemeClr val="tx1"/>
                </a:solidFill>
                <a:latin typeface="+mn-lt"/>
                <a:ea typeface="+mn-ea"/>
                <a:cs typeface="Arial" panose="020B0604020202020204" pitchFamily="34" charset="0"/>
              </a:rPr>
              <a:pPr algn="r" defTabSz="610744" fontAlgn="auto">
                <a:spcBef>
                  <a:spcPts val="0"/>
                </a:spcBef>
                <a:spcAft>
                  <a:spcPts val="0"/>
                </a:spcAft>
                <a:defRPr/>
              </a:pPr>
              <a:t>‹#›</a:t>
            </a:fld>
            <a:endParaRPr lang="en-US" sz="900">
              <a:solidFill>
                <a:schemeClr val="tx1"/>
              </a:solidFill>
              <a:latin typeface="+mn-lt"/>
              <a:ea typeface="+mn-ea"/>
              <a:cs typeface="Arial" panose="020B0604020202020204" pitchFamily="34" charset="0"/>
            </a:endParaRPr>
          </a:p>
        </p:txBody>
      </p:sp>
      <p:sp>
        <p:nvSpPr>
          <p:cNvPr id="22" name="5. Source" hidden="1">
            <a:extLst>
              <a:ext uri="{FF2B5EF4-FFF2-40B4-BE49-F238E27FC236}">
                <a16:creationId xmlns:a16="http://schemas.microsoft.com/office/drawing/2014/main" id="{F5E9C22A-A356-4521-A359-338A663DFEA2}"/>
              </a:ext>
            </a:extLst>
          </p:cNvPr>
          <p:cNvSpPr txBox="1"/>
          <p:nvPr userDrawn="1">
            <p:custDataLst>
              <p:tags r:id="rId6"/>
            </p:custDataLst>
          </p:nvPr>
        </p:nvSpPr>
        <p:spPr>
          <a:xfrm>
            <a:off x="554735" y="6501669"/>
            <a:ext cx="7277861" cy="123111"/>
          </a:xfrm>
          <a:prstGeom prst="rect">
            <a:avLst/>
          </a:prstGeom>
        </p:spPr>
        <p:txBody>
          <a:bodyPr vert="horz" wrap="square" lIns="0" tIns="0" rIns="0" bIns="0" rtlCol="0" anchor="t">
            <a:spAutoFit/>
          </a:bodyPr>
          <a:lstStyle>
            <a:lvl1pPr indent="0">
              <a:lnSpc>
                <a:spcPct val="100000"/>
              </a:lnSpc>
              <a:spcBef>
                <a:spcPts val="300"/>
              </a:spcBef>
              <a:spcAft>
                <a:spcPts val="300"/>
              </a:spcAft>
              <a:buFont typeface="Segoe UI" panose="020B0502040204020203" pitchFamily="34" charset="0"/>
              <a:buChar char="​"/>
              <a:defRPr lang="en-US" sz="900" dirty="0">
                <a:cs typeface="Arial" panose="020B0604020202020204" pitchFamily="34" charset="0"/>
              </a:defRPr>
            </a:lvl1pPr>
            <a:lvl2pPr marL="228600" indent="-225425">
              <a:lnSpc>
                <a:spcPct val="100000"/>
              </a:lnSpc>
              <a:spcBef>
                <a:spcPts val="0"/>
              </a:spcBef>
              <a:spcAft>
                <a:spcPts val="300"/>
              </a:spcAft>
              <a:buFont typeface="Wingdings" panose="05000000000000000000" pitchFamily="2" charset="2"/>
              <a:buChar char=""/>
              <a:defRPr sz="1600">
                <a:cs typeface="Arial" panose="020B0604020202020204" pitchFamily="34" charset="0"/>
              </a:defRPr>
            </a:lvl2pPr>
            <a:lvl3pPr marL="515938" indent="-287338">
              <a:lnSpc>
                <a:spcPct val="100000"/>
              </a:lnSpc>
              <a:spcBef>
                <a:spcPts val="0"/>
              </a:spcBef>
              <a:spcAft>
                <a:spcPts val="300"/>
              </a:spcAft>
              <a:buFont typeface="Arial" panose="020B0604020202020204" pitchFamily="34" charset="0"/>
              <a:buChar char="—"/>
              <a:defRPr sz="1600">
                <a:cs typeface="Arial" panose="020B0604020202020204" pitchFamily="34" charset="0"/>
              </a:defRPr>
            </a:lvl3pPr>
            <a:lvl4pPr marL="742950" indent="-182563">
              <a:lnSpc>
                <a:spcPct val="100000"/>
              </a:lnSpc>
              <a:spcBef>
                <a:spcPts val="0"/>
              </a:spcBef>
              <a:spcAft>
                <a:spcPts val="300"/>
              </a:spcAft>
              <a:buFont typeface="Arial" panose="020B0604020202020204" pitchFamily="34" charset="0"/>
              <a:buChar char="»"/>
              <a:defRPr sz="1600">
                <a:cs typeface="Arial" panose="020B0604020202020204" pitchFamily="34" charset="0"/>
              </a:defRPr>
            </a:lvl4pPr>
            <a:lvl5pPr marL="914400" indent="-136525">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5pPr>
            <a:lvl6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6pPr>
            <a:lvl7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7pPr>
            <a:lvl8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8pPr>
            <a:lvl9pPr marL="1085850" indent="-171450">
              <a:lnSpc>
                <a:spcPct val="100000"/>
              </a:lnSpc>
              <a:spcBef>
                <a:spcPts val="0"/>
              </a:spcBef>
              <a:spcAft>
                <a:spcPts val="300"/>
              </a:spcAft>
              <a:buSzPct val="100000"/>
              <a:buFont typeface="Arial" panose="020B0604020202020204" pitchFamily="34" charset="0"/>
              <a:buChar char="▫"/>
              <a:defRPr sz="1600">
                <a:cs typeface="Arial" panose="020B0604020202020204" pitchFamily="34" charset="0"/>
              </a:defRPr>
            </a:lvl9pPr>
          </a:lstStyle>
          <a:p>
            <a:r>
              <a:rPr lang="en-US" sz="800"/>
              <a:t>Source: …</a:t>
            </a:r>
          </a:p>
        </p:txBody>
      </p:sp>
      <p:sp>
        <p:nvSpPr>
          <p:cNvPr id="20" name="1. On-page tracker">
            <a:extLst>
              <a:ext uri="{FF2B5EF4-FFF2-40B4-BE49-F238E27FC236}">
                <a16:creationId xmlns:a16="http://schemas.microsoft.com/office/drawing/2014/main" id="{0E1A178A-6BDC-4A0A-9F92-72F6EB95AD81}"/>
              </a:ext>
            </a:extLst>
          </p:cNvPr>
          <p:cNvSpPr>
            <a:spLocks noGrp="1"/>
          </p:cNvSpPr>
          <p:nvPr>
            <p:ph type="body" sz="quarter" idx="17" hasCustomPrompt="1"/>
            <p:custDataLst>
              <p:tags r:id="rId7"/>
            </p:custDataLst>
          </p:nvPr>
        </p:nvSpPr>
        <p:spPr>
          <a:xfrm>
            <a:off x="7156704" y="78768"/>
            <a:ext cx="4480560" cy="123111"/>
          </a:xfrm>
        </p:spPr>
        <p:txBody>
          <a:bodyPr anchor="ctr" anchorCtr="0">
            <a:spAutoFit/>
          </a:bodyPr>
          <a:lstStyle>
            <a:lvl1pPr algn="r">
              <a:defRPr sz="800">
                <a:latin typeface="+mn-lt"/>
              </a:defRPr>
            </a:lvl1pPr>
          </a:lstStyle>
          <a:p>
            <a:pPr lvl="0"/>
            <a:r>
              <a:rPr lang="en-US"/>
              <a:t>Chapter › Topic</a:t>
            </a:r>
          </a:p>
        </p:txBody>
      </p:sp>
      <p:sp>
        <p:nvSpPr>
          <p:cNvPr id="24" name="2. Slide Title">
            <a:extLst>
              <a:ext uri="{FF2B5EF4-FFF2-40B4-BE49-F238E27FC236}">
                <a16:creationId xmlns:a16="http://schemas.microsoft.com/office/drawing/2014/main" id="{06A9E224-CFBD-42B8-A4C0-EFE2C017E523}"/>
              </a:ext>
            </a:extLst>
          </p:cNvPr>
          <p:cNvSpPr>
            <a:spLocks noGrp="1"/>
          </p:cNvSpPr>
          <p:nvPr>
            <p:ph type="title"/>
            <p:custDataLst>
              <p:tags r:id="rId8"/>
            </p:custDataLst>
          </p:nvPr>
        </p:nvSpPr>
        <p:spPr>
          <a:xfrm>
            <a:off x="554736" y="182372"/>
            <a:ext cx="5065776" cy="731520"/>
          </a:xfrm>
        </p:spPr>
        <p:txBody>
          <a:bodyPr/>
          <a:lstStyle/>
          <a:p>
            <a:r>
              <a:rPr lang="en-US"/>
              <a:t>Click to edit Master title style</a:t>
            </a:r>
          </a:p>
        </p:txBody>
      </p:sp>
      <p:sp>
        <p:nvSpPr>
          <p:cNvPr id="25" name="3. Subtitle">
            <a:extLst>
              <a:ext uri="{FF2B5EF4-FFF2-40B4-BE49-F238E27FC236}">
                <a16:creationId xmlns:a16="http://schemas.microsoft.com/office/drawing/2014/main" id="{F7FC2EC4-28A5-4B24-B46C-79BCB0964344}"/>
              </a:ext>
            </a:extLst>
          </p:cNvPr>
          <p:cNvSpPr>
            <a:spLocks noGrp="1"/>
          </p:cNvSpPr>
          <p:nvPr>
            <p:ph type="subTitle" idx="1"/>
            <p:custDataLst>
              <p:tags r:id="rId9"/>
            </p:custDataLst>
          </p:nvPr>
        </p:nvSpPr>
        <p:spPr>
          <a:xfrm>
            <a:off x="554736" y="903861"/>
            <a:ext cx="5065776" cy="246221"/>
          </a:xfrm>
        </p:spPr>
        <p:txBody>
          <a:bodyPr anchor="t" anchorCtr="0">
            <a:spAutoFit/>
          </a:bodyPr>
          <a:lstStyle/>
          <a:p>
            <a:r>
              <a:rPr lang="en-US" sz="1600"/>
              <a:t>Click to edit Master subtitle style</a:t>
            </a:r>
          </a:p>
        </p:txBody>
      </p:sp>
    </p:spTree>
    <p:extLst>
      <p:ext uri="{BB962C8B-B14F-4D97-AF65-F5344CB8AC3E}">
        <p14:creationId xmlns:p14="http://schemas.microsoft.com/office/powerpoint/2010/main" val="2598664273"/>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tags" Target="../tags/tag4.xml"/><Relationship Id="rId26" Type="http://schemas.openxmlformats.org/officeDocument/2006/relationships/tags" Target="../tags/tag12.xml"/><Relationship Id="rId39" Type="http://schemas.openxmlformats.org/officeDocument/2006/relationships/image" Target="../media/image1.emf"/><Relationship Id="rId21" Type="http://schemas.openxmlformats.org/officeDocument/2006/relationships/tags" Target="../tags/tag7.xml"/><Relationship Id="rId34" Type="http://schemas.openxmlformats.org/officeDocument/2006/relationships/tags" Target="../tags/tag20.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tags" Target="../tags/tag2.xml"/><Relationship Id="rId20" Type="http://schemas.openxmlformats.org/officeDocument/2006/relationships/tags" Target="../tags/tag6.xml"/><Relationship Id="rId29" Type="http://schemas.openxmlformats.org/officeDocument/2006/relationships/tags" Target="../tags/tag15.xml"/><Relationship Id="rId41" Type="http://schemas.openxmlformats.org/officeDocument/2006/relationships/image" Target="../media/image3.sv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ags" Target="../tags/tag10.xml"/><Relationship Id="rId32" Type="http://schemas.openxmlformats.org/officeDocument/2006/relationships/tags" Target="../tags/tag18.xml"/><Relationship Id="rId37" Type="http://schemas.openxmlformats.org/officeDocument/2006/relationships/tags" Target="../tags/tag23.xml"/><Relationship Id="rId40"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theme" Target="../theme/theme1.xml"/><Relationship Id="rId23" Type="http://schemas.openxmlformats.org/officeDocument/2006/relationships/tags" Target="../tags/tag9.xml"/><Relationship Id="rId28" Type="http://schemas.openxmlformats.org/officeDocument/2006/relationships/tags" Target="../tags/tag14.xml"/><Relationship Id="rId36" Type="http://schemas.openxmlformats.org/officeDocument/2006/relationships/tags" Target="../tags/tag22.xml"/><Relationship Id="rId10" Type="http://schemas.openxmlformats.org/officeDocument/2006/relationships/slideLayout" Target="../slideLayouts/slideLayout10.xml"/><Relationship Id="rId19" Type="http://schemas.openxmlformats.org/officeDocument/2006/relationships/tags" Target="../tags/tag5.xml"/><Relationship Id="rId31" Type="http://schemas.openxmlformats.org/officeDocument/2006/relationships/tags" Target="../tags/tag17.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ags" Target="../tags/tag8.xml"/><Relationship Id="rId27" Type="http://schemas.openxmlformats.org/officeDocument/2006/relationships/tags" Target="../tags/tag13.xml"/><Relationship Id="rId30" Type="http://schemas.openxmlformats.org/officeDocument/2006/relationships/tags" Target="../tags/tag16.xml"/><Relationship Id="rId35" Type="http://schemas.openxmlformats.org/officeDocument/2006/relationships/tags" Target="../tags/tag21.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tags" Target="../tags/tag3.xml"/><Relationship Id="rId25" Type="http://schemas.openxmlformats.org/officeDocument/2006/relationships/tags" Target="../tags/tag11.xml"/><Relationship Id="rId33" Type="http://schemas.openxmlformats.org/officeDocument/2006/relationships/tags" Target="../tags/tag19.xml"/><Relationship Id="rId38" Type="http://schemas.openxmlformats.org/officeDocument/2006/relationships/oleObject" Target="../embeddings/oleObject1.bin"/></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7.xml"/><Relationship Id="rId18" Type="http://schemas.openxmlformats.org/officeDocument/2006/relationships/theme" Target="../theme/theme2.xml"/><Relationship Id="rId26" Type="http://schemas.openxmlformats.org/officeDocument/2006/relationships/tags" Target="../tags/tag126.xml"/><Relationship Id="rId39" Type="http://schemas.openxmlformats.org/officeDocument/2006/relationships/tags" Target="../tags/tag139.xml"/><Relationship Id="rId21" Type="http://schemas.openxmlformats.org/officeDocument/2006/relationships/tags" Target="../tags/tag121.xml"/><Relationship Id="rId34" Type="http://schemas.openxmlformats.org/officeDocument/2006/relationships/tags" Target="../tags/tag134.xml"/><Relationship Id="rId42" Type="http://schemas.openxmlformats.org/officeDocument/2006/relationships/image" Target="../media/image12.png"/><Relationship Id="rId7" Type="http://schemas.openxmlformats.org/officeDocument/2006/relationships/slideLayout" Target="../slideLayouts/slideLayout21.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20" Type="http://schemas.openxmlformats.org/officeDocument/2006/relationships/tags" Target="../tags/tag120.xml"/><Relationship Id="rId29" Type="http://schemas.openxmlformats.org/officeDocument/2006/relationships/tags" Target="../tags/tag129.xml"/><Relationship Id="rId41" Type="http://schemas.openxmlformats.org/officeDocument/2006/relationships/image" Target="../media/image7.emf"/><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24" Type="http://schemas.openxmlformats.org/officeDocument/2006/relationships/tags" Target="../tags/tag124.xml"/><Relationship Id="rId32" Type="http://schemas.openxmlformats.org/officeDocument/2006/relationships/tags" Target="../tags/tag132.xml"/><Relationship Id="rId37" Type="http://schemas.openxmlformats.org/officeDocument/2006/relationships/tags" Target="../tags/tag137.xml"/><Relationship Id="rId40" Type="http://schemas.openxmlformats.org/officeDocument/2006/relationships/oleObject" Target="../embeddings/oleObject11.bin"/><Relationship Id="rId5" Type="http://schemas.openxmlformats.org/officeDocument/2006/relationships/slideLayout" Target="../slideLayouts/slideLayout19.xml"/><Relationship Id="rId15" Type="http://schemas.openxmlformats.org/officeDocument/2006/relationships/slideLayout" Target="../slideLayouts/slideLayout29.xml"/><Relationship Id="rId23" Type="http://schemas.openxmlformats.org/officeDocument/2006/relationships/tags" Target="../tags/tag123.xml"/><Relationship Id="rId28" Type="http://schemas.openxmlformats.org/officeDocument/2006/relationships/tags" Target="../tags/tag128.xml"/><Relationship Id="rId36" Type="http://schemas.openxmlformats.org/officeDocument/2006/relationships/tags" Target="../tags/tag136.xml"/><Relationship Id="rId10" Type="http://schemas.openxmlformats.org/officeDocument/2006/relationships/slideLayout" Target="../slideLayouts/slideLayout24.xml"/><Relationship Id="rId19" Type="http://schemas.openxmlformats.org/officeDocument/2006/relationships/tags" Target="../tags/tag119.xml"/><Relationship Id="rId31" Type="http://schemas.openxmlformats.org/officeDocument/2006/relationships/tags" Target="../tags/tag131.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 Id="rId22" Type="http://schemas.openxmlformats.org/officeDocument/2006/relationships/tags" Target="../tags/tag122.xml"/><Relationship Id="rId27" Type="http://schemas.openxmlformats.org/officeDocument/2006/relationships/tags" Target="../tags/tag127.xml"/><Relationship Id="rId30" Type="http://schemas.openxmlformats.org/officeDocument/2006/relationships/tags" Target="../tags/tag130.xml"/><Relationship Id="rId35" Type="http://schemas.openxmlformats.org/officeDocument/2006/relationships/tags" Target="../tags/tag135.xml"/><Relationship Id="rId43" Type="http://schemas.openxmlformats.org/officeDocument/2006/relationships/image" Target="../media/image13.svg"/><Relationship Id="rId8" Type="http://schemas.openxmlformats.org/officeDocument/2006/relationships/slideLayout" Target="../slideLayouts/slideLayout22.xml"/><Relationship Id="rId3" Type="http://schemas.openxmlformats.org/officeDocument/2006/relationships/slideLayout" Target="../slideLayouts/slideLayout17.xml"/><Relationship Id="rId12" Type="http://schemas.openxmlformats.org/officeDocument/2006/relationships/slideLayout" Target="../slideLayouts/slideLayout26.xml"/><Relationship Id="rId17" Type="http://schemas.openxmlformats.org/officeDocument/2006/relationships/slideLayout" Target="../slideLayouts/slideLayout31.xml"/><Relationship Id="rId25" Type="http://schemas.openxmlformats.org/officeDocument/2006/relationships/tags" Target="../tags/tag125.xml"/><Relationship Id="rId33" Type="http://schemas.openxmlformats.org/officeDocument/2006/relationships/tags" Target="../tags/tag133.xml"/><Relationship Id="rId38" Type="http://schemas.openxmlformats.org/officeDocument/2006/relationships/tags" Target="../tags/tag138.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44.xml"/><Relationship Id="rId18" Type="http://schemas.openxmlformats.org/officeDocument/2006/relationships/slideLayout" Target="../slideLayouts/slideLayout49.xml"/><Relationship Id="rId26" Type="http://schemas.openxmlformats.org/officeDocument/2006/relationships/tags" Target="../tags/tag265.xml"/><Relationship Id="rId39" Type="http://schemas.openxmlformats.org/officeDocument/2006/relationships/tags" Target="../tags/tag278.xml"/><Relationship Id="rId21" Type="http://schemas.openxmlformats.org/officeDocument/2006/relationships/slideLayout" Target="../slideLayouts/slideLayout52.xml"/><Relationship Id="rId34" Type="http://schemas.openxmlformats.org/officeDocument/2006/relationships/tags" Target="../tags/tag273.xml"/><Relationship Id="rId42" Type="http://schemas.openxmlformats.org/officeDocument/2006/relationships/tags" Target="../tags/tag281.xml"/><Relationship Id="rId47" Type="http://schemas.openxmlformats.org/officeDocument/2006/relationships/image" Target="../media/image3.svg"/><Relationship Id="rId7" Type="http://schemas.openxmlformats.org/officeDocument/2006/relationships/slideLayout" Target="../slideLayouts/slideLayout38.xml"/><Relationship Id="rId2" Type="http://schemas.openxmlformats.org/officeDocument/2006/relationships/slideLayout" Target="../slideLayouts/slideLayout33.xml"/><Relationship Id="rId16" Type="http://schemas.openxmlformats.org/officeDocument/2006/relationships/slideLayout" Target="../slideLayouts/slideLayout47.xml"/><Relationship Id="rId29" Type="http://schemas.openxmlformats.org/officeDocument/2006/relationships/tags" Target="../tags/tag268.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24" Type="http://schemas.openxmlformats.org/officeDocument/2006/relationships/tags" Target="../tags/tag263.xml"/><Relationship Id="rId32" Type="http://schemas.openxmlformats.org/officeDocument/2006/relationships/tags" Target="../tags/tag271.xml"/><Relationship Id="rId37" Type="http://schemas.openxmlformats.org/officeDocument/2006/relationships/tags" Target="../tags/tag276.xml"/><Relationship Id="rId40" Type="http://schemas.openxmlformats.org/officeDocument/2006/relationships/tags" Target="../tags/tag279.xml"/><Relationship Id="rId45" Type="http://schemas.openxmlformats.org/officeDocument/2006/relationships/image" Target="../media/image1.emf"/><Relationship Id="rId5" Type="http://schemas.openxmlformats.org/officeDocument/2006/relationships/slideLayout" Target="../slideLayouts/slideLayout36.xml"/><Relationship Id="rId15" Type="http://schemas.openxmlformats.org/officeDocument/2006/relationships/slideLayout" Target="../slideLayouts/slideLayout46.xml"/><Relationship Id="rId23" Type="http://schemas.openxmlformats.org/officeDocument/2006/relationships/tags" Target="../tags/tag262.xml"/><Relationship Id="rId28" Type="http://schemas.openxmlformats.org/officeDocument/2006/relationships/tags" Target="../tags/tag267.xml"/><Relationship Id="rId36" Type="http://schemas.openxmlformats.org/officeDocument/2006/relationships/tags" Target="../tags/tag275.xml"/><Relationship Id="rId10" Type="http://schemas.openxmlformats.org/officeDocument/2006/relationships/slideLayout" Target="../slideLayouts/slideLayout41.xml"/><Relationship Id="rId19" Type="http://schemas.openxmlformats.org/officeDocument/2006/relationships/slideLayout" Target="../slideLayouts/slideLayout50.xml"/><Relationship Id="rId31" Type="http://schemas.openxmlformats.org/officeDocument/2006/relationships/tags" Target="../tags/tag270.xml"/><Relationship Id="rId44" Type="http://schemas.openxmlformats.org/officeDocument/2006/relationships/oleObject" Target="../embeddings/oleObject1.bin"/><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slideLayout" Target="../slideLayouts/slideLayout45.xml"/><Relationship Id="rId22" Type="http://schemas.openxmlformats.org/officeDocument/2006/relationships/theme" Target="../theme/theme3.xml"/><Relationship Id="rId27" Type="http://schemas.openxmlformats.org/officeDocument/2006/relationships/tags" Target="../tags/tag266.xml"/><Relationship Id="rId30" Type="http://schemas.openxmlformats.org/officeDocument/2006/relationships/tags" Target="../tags/tag269.xml"/><Relationship Id="rId35" Type="http://schemas.openxmlformats.org/officeDocument/2006/relationships/tags" Target="../tags/tag274.xml"/><Relationship Id="rId43" Type="http://schemas.openxmlformats.org/officeDocument/2006/relationships/image" Target="../media/image15.png"/><Relationship Id="rId8" Type="http://schemas.openxmlformats.org/officeDocument/2006/relationships/slideLayout" Target="../slideLayouts/slideLayout39.xml"/><Relationship Id="rId3" Type="http://schemas.openxmlformats.org/officeDocument/2006/relationships/slideLayout" Target="../slideLayouts/slideLayout34.xml"/><Relationship Id="rId12" Type="http://schemas.openxmlformats.org/officeDocument/2006/relationships/slideLayout" Target="../slideLayouts/slideLayout43.xml"/><Relationship Id="rId17" Type="http://schemas.openxmlformats.org/officeDocument/2006/relationships/slideLayout" Target="../slideLayouts/slideLayout48.xml"/><Relationship Id="rId25" Type="http://schemas.openxmlformats.org/officeDocument/2006/relationships/tags" Target="../tags/tag264.xml"/><Relationship Id="rId33" Type="http://schemas.openxmlformats.org/officeDocument/2006/relationships/tags" Target="../tags/tag272.xml"/><Relationship Id="rId38" Type="http://schemas.openxmlformats.org/officeDocument/2006/relationships/tags" Target="../tags/tag277.xml"/><Relationship Id="rId46" Type="http://schemas.openxmlformats.org/officeDocument/2006/relationships/image" Target="../media/image2.png"/><Relationship Id="rId20" Type="http://schemas.openxmlformats.org/officeDocument/2006/relationships/slideLayout" Target="../slideLayouts/slideLayout51.xml"/><Relationship Id="rId41" Type="http://schemas.openxmlformats.org/officeDocument/2006/relationships/tags" Target="../tags/tag280.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theme" Target="../theme/theme4.xml"/><Relationship Id="rId1" Type="http://schemas.openxmlformats.org/officeDocument/2006/relationships/slideLayout" Target="../slideLayouts/slideLayout5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1.xml"/><Relationship Id="rId3" Type="http://schemas.openxmlformats.org/officeDocument/2006/relationships/slideLayout" Target="../slideLayouts/slideLayout56.xml"/><Relationship Id="rId7" Type="http://schemas.openxmlformats.org/officeDocument/2006/relationships/slideLayout" Target="../slideLayouts/slideLayout60.xml"/><Relationship Id="rId12" Type="http://schemas.openxmlformats.org/officeDocument/2006/relationships/image" Target="../media/image17.png"/><Relationship Id="rId2" Type="http://schemas.openxmlformats.org/officeDocument/2006/relationships/slideLayout" Target="../slideLayouts/slideLayout55.xml"/><Relationship Id="rId1" Type="http://schemas.openxmlformats.org/officeDocument/2006/relationships/slideLayout" Target="../slideLayouts/slideLayout54.xml"/><Relationship Id="rId6" Type="http://schemas.openxmlformats.org/officeDocument/2006/relationships/slideLayout" Target="../slideLayouts/slideLayout59.xml"/><Relationship Id="rId11" Type="http://schemas.openxmlformats.org/officeDocument/2006/relationships/theme" Target="../theme/theme5.xml"/><Relationship Id="rId5" Type="http://schemas.openxmlformats.org/officeDocument/2006/relationships/slideLayout" Target="../slideLayouts/slideLayout58.xml"/><Relationship Id="rId10" Type="http://schemas.openxmlformats.org/officeDocument/2006/relationships/slideLayout" Target="../slideLayouts/slideLayout63.xml"/><Relationship Id="rId4" Type="http://schemas.openxmlformats.org/officeDocument/2006/relationships/slideLayout" Target="../slideLayouts/slideLayout57.xml"/><Relationship Id="rId9" Type="http://schemas.openxmlformats.org/officeDocument/2006/relationships/slideLayout" Target="../slideLayouts/slideLayout6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4BC40847-AF8B-4097-9A07-2349A751A051}"/>
              </a:ext>
            </a:extLst>
          </p:cNvPr>
          <p:cNvGraphicFramePr>
            <a:graphicFrameLocks noChangeAspect="1"/>
          </p:cNvGraphicFramePr>
          <p:nvPr userDrawn="1">
            <p:custDataLst>
              <p:tags r:id="rId17"/>
            </p:custDataLst>
            <p:extLst>
              <p:ext uri="{D42A27DB-BD31-4B8C-83A1-F6EECF244321}">
                <p14:modId xmlns:p14="http://schemas.microsoft.com/office/powerpoint/2010/main" val="158428387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8" imgW="413" imgH="416" progId="TCLayout.ActiveDocument.1">
                  <p:embed/>
                </p:oleObj>
              </mc:Choice>
              <mc:Fallback>
                <p:oleObj name="think-cell Slide" r:id="rId38" imgW="413" imgH="416" progId="TCLayout.ActiveDocument.1">
                  <p:embed/>
                  <p:pic>
                    <p:nvPicPr>
                      <p:cNvPr id="3" name="Object 2" hidden="1">
                        <a:extLst>
                          <a:ext uri="{FF2B5EF4-FFF2-40B4-BE49-F238E27FC236}">
                            <a16:creationId xmlns:a16="http://schemas.microsoft.com/office/drawing/2014/main" id="{4BC40847-AF8B-4097-9A07-2349A751A051}"/>
                          </a:ext>
                        </a:extLst>
                      </p:cNvPr>
                      <p:cNvPicPr/>
                      <p:nvPr/>
                    </p:nvPicPr>
                    <p:blipFill>
                      <a:blip r:embed="rId39"/>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A194173E-7BB3-47F4-8EAD-18BFC563F97A}"/>
              </a:ext>
            </a:extLst>
          </p:cNvPr>
          <p:cNvSpPr/>
          <p:nvPr userDrawn="1">
            <p:custDataLst>
              <p:tags r:id="rId18"/>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500" b="1" i="0" baseline="0" err="1">
              <a:solidFill>
                <a:schemeClr val="bg1"/>
              </a:solidFill>
              <a:latin typeface="Georgia" panose="02040502050405020303" pitchFamily="18" charset="0"/>
              <a:ea typeface="+mj-ea"/>
              <a:cs typeface="+mj-cs"/>
              <a:sym typeface="Georgia" panose="02040502050405020303" pitchFamily="18" charset="0"/>
            </a:endParaRPr>
          </a:p>
        </p:txBody>
      </p:sp>
      <p:sp>
        <p:nvSpPr>
          <p:cNvPr id="103" name="SlideLogoText" hidden="1">
            <a:extLst>
              <a:ext uri="{FF2B5EF4-FFF2-40B4-BE49-F238E27FC236}">
                <a16:creationId xmlns:a16="http://schemas.microsoft.com/office/drawing/2014/main" id="{69FC0062-74AE-4BDA-ACE7-D069B448DDBC}"/>
              </a:ext>
            </a:extLst>
          </p:cNvPr>
          <p:cNvSpPr txBox="1"/>
          <p:nvPr userDrawn="1">
            <p:custDataLst>
              <p:tags r:id="rId19"/>
            </p:custDataLst>
          </p:nvPr>
        </p:nvSpPr>
        <p:spPr>
          <a:xfrm>
            <a:off x="10142505" y="6499381"/>
            <a:ext cx="1134927" cy="138499"/>
          </a:xfrm>
          <a:prstGeom prst="rect">
            <a:avLst/>
          </a:prstGeom>
          <a:noFill/>
        </p:spPr>
        <p:txBody>
          <a:bodyPr wrap="non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kern="1200">
                <a:solidFill>
                  <a:schemeClr val="tx1"/>
                </a:solidFill>
                <a:latin typeface="+mn-lt"/>
                <a:ea typeface="+mn-ea"/>
                <a:cs typeface="Arial" panose="020B0604020202020204" pitchFamily="34" charset="0"/>
              </a:rPr>
              <a:t>McKinsey &amp; Company</a:t>
            </a:r>
          </a:p>
        </p:txBody>
      </p:sp>
      <p:sp>
        <p:nvSpPr>
          <p:cNvPr id="16" name="4. Footnote" hidden="1">
            <a:extLst>
              <a:ext uri="{FF2B5EF4-FFF2-40B4-BE49-F238E27FC236}">
                <a16:creationId xmlns:a16="http://schemas.microsoft.com/office/drawing/2014/main" id="{772E4927-517C-4D61-9929-9FFDE5F31A03}"/>
              </a:ext>
            </a:extLst>
          </p:cNvPr>
          <p:cNvSpPr txBox="1"/>
          <p:nvPr userDrawn="1">
            <p:custDataLst>
              <p:tags r:id="rId20"/>
            </p:custDataLst>
          </p:nvPr>
        </p:nvSpPr>
        <p:spPr>
          <a:xfrm>
            <a:off x="553972" y="6279028"/>
            <a:ext cx="7278624" cy="123111"/>
          </a:xfrm>
          <a:prstGeom prst="rect">
            <a:avLst/>
          </a:prstGeom>
          <a:noFill/>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a:latin typeface="+mn-lt"/>
                <a:ea typeface="+mn-ea"/>
                <a:cs typeface="Arial" panose="020B0604020202020204" pitchFamily="34" charset="0"/>
              </a:rPr>
              <a:t>Footnotes</a:t>
            </a:r>
          </a:p>
        </p:txBody>
      </p:sp>
      <p:sp>
        <p:nvSpPr>
          <p:cNvPr id="57" name="2. Slide Title">
            <a:extLst>
              <a:ext uri="{FF2B5EF4-FFF2-40B4-BE49-F238E27FC236}">
                <a16:creationId xmlns:a16="http://schemas.microsoft.com/office/drawing/2014/main" id="{98FF70AE-7EF6-4E5B-9FFE-B44C852C9FBA}"/>
              </a:ext>
            </a:extLst>
          </p:cNvPr>
          <p:cNvSpPr>
            <a:spLocks noGrp="1"/>
          </p:cNvSpPr>
          <p:nvPr>
            <p:ph type="title"/>
            <p:custDataLst>
              <p:tags r:id="rId21"/>
            </p:custDataLst>
          </p:nvPr>
        </p:nvSpPr>
        <p:spPr>
          <a:xfrm>
            <a:off x="554736" y="172212"/>
            <a:ext cx="11082528" cy="731520"/>
          </a:xfrm>
          <a:prstGeom prst="rect">
            <a:avLst/>
          </a:prstGeom>
        </p:spPr>
        <p:txBody>
          <a:bodyPr vert="horz" wrap="square" lIns="0" tIns="0" rIns="0" bIns="0" rtlCol="0" anchor="b" anchorCtr="0">
            <a:noAutofit/>
          </a:bodyPr>
          <a:lstStyle/>
          <a:p>
            <a:r>
              <a:rPr lang="en-US"/>
              <a:t>Click to edit Master title style</a:t>
            </a:r>
          </a:p>
        </p:txBody>
      </p:sp>
      <p:sp>
        <p:nvSpPr>
          <p:cNvPr id="58" name="Text Placeholder 2">
            <a:extLst>
              <a:ext uri="{FF2B5EF4-FFF2-40B4-BE49-F238E27FC236}">
                <a16:creationId xmlns:a16="http://schemas.microsoft.com/office/drawing/2014/main" id="{192DB789-515B-4504-BE53-6445F2427687}"/>
              </a:ext>
            </a:extLst>
          </p:cNvPr>
          <p:cNvSpPr>
            <a:spLocks noGrp="1"/>
          </p:cNvSpPr>
          <p:nvPr>
            <p:ph type="body" idx="1"/>
          </p:nvPr>
        </p:nvSpPr>
        <p:spPr>
          <a:xfrm>
            <a:off x="554736" y="2171700"/>
            <a:ext cx="11082528" cy="2523768"/>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26" name="Grid" hidden="1">
            <a:extLst>
              <a:ext uri="{FF2B5EF4-FFF2-40B4-BE49-F238E27FC236}">
                <a16:creationId xmlns:a16="http://schemas.microsoft.com/office/drawing/2014/main" id="{6579EC00-B6CE-6B6A-27BD-68A33477E9F1}"/>
              </a:ext>
            </a:extLst>
          </p:cNvPr>
          <p:cNvPicPr>
            <a:picLocks noChangeAspect="1"/>
          </p:cNvPicPr>
          <p:nvPr userDrawn="1">
            <p:custDataLst>
              <p:tags r:id="rId22"/>
            </p:custDataLst>
          </p:nvPr>
        </p:nvPicPr>
        <p:blipFill>
          <a:blip r:embed="rId40">
            <a:extLst>
              <a:ext uri="{96DAC541-7B7A-43D3-8B79-37D633B846F1}">
                <asvg:svgBlip xmlns:asvg="http://schemas.microsoft.com/office/drawing/2016/SVG/main" r:embed="rId41"/>
              </a:ext>
            </a:extLst>
          </a:blip>
          <a:stretch>
            <a:fillRect/>
          </a:stretch>
        </p:blipFill>
        <p:spPr>
          <a:xfrm>
            <a:off x="3699" y="0"/>
            <a:ext cx="12184602" cy="6858000"/>
          </a:xfrm>
          <a:prstGeom prst="rect">
            <a:avLst/>
          </a:prstGeom>
        </p:spPr>
      </p:pic>
      <p:grpSp>
        <p:nvGrpSpPr>
          <p:cNvPr id="187" name="LegendBoxes" hidden="1">
            <a:extLst>
              <a:ext uri="{FF2B5EF4-FFF2-40B4-BE49-F238E27FC236}">
                <a16:creationId xmlns:a16="http://schemas.microsoft.com/office/drawing/2014/main" id="{5048A9C9-0655-49B2-A283-6A54678F321B}"/>
              </a:ext>
            </a:extLst>
          </p:cNvPr>
          <p:cNvGrpSpPr/>
          <p:nvPr userDrawn="1"/>
        </p:nvGrpSpPr>
        <p:grpSpPr>
          <a:xfrm>
            <a:off x="10728000" y="4323600"/>
            <a:ext cx="984864" cy="1717282"/>
            <a:chOff x="9585951" y="2980105"/>
            <a:chExt cx="984864" cy="1717282"/>
          </a:xfrm>
        </p:grpSpPr>
        <p:sp>
          <p:nvSpPr>
            <p:cNvPr id="188" name="RectangleLegend1">
              <a:extLst>
                <a:ext uri="{FF2B5EF4-FFF2-40B4-BE49-F238E27FC236}">
                  <a16:creationId xmlns:a16="http://schemas.microsoft.com/office/drawing/2014/main" id="{8F219674-AEDF-41A7-B3C3-07BD8D165776}"/>
                </a:ext>
              </a:extLst>
            </p:cNvPr>
            <p:cNvSpPr/>
            <p:nvPr/>
          </p:nvSpPr>
          <p:spPr>
            <a:xfrm>
              <a:off x="9585951" y="3001463"/>
              <a:ext cx="172729" cy="172729"/>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err="1">
                <a:solidFill>
                  <a:schemeClr val="tx1"/>
                </a:solidFill>
              </a:endParaRPr>
            </a:p>
          </p:txBody>
        </p:sp>
        <p:sp>
          <p:nvSpPr>
            <p:cNvPr id="189" name="RectangleLegend2">
              <a:extLst>
                <a:ext uri="{FF2B5EF4-FFF2-40B4-BE49-F238E27FC236}">
                  <a16:creationId xmlns:a16="http://schemas.microsoft.com/office/drawing/2014/main" id="{76884974-3CCD-4F11-B109-02708F18B04E}"/>
                </a:ext>
              </a:extLst>
            </p:cNvPr>
            <p:cNvSpPr/>
            <p:nvPr/>
          </p:nvSpPr>
          <p:spPr>
            <a:xfrm>
              <a:off x="9585951" y="3380961"/>
              <a:ext cx="172729" cy="172729"/>
            </a:xfrm>
            <a:prstGeom prst="rect">
              <a:avLst/>
            </a:prstGeom>
            <a:solidFill>
              <a:schemeClr val="accent2"/>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err="1">
                <a:solidFill>
                  <a:schemeClr val="tx1"/>
                </a:solidFill>
              </a:endParaRPr>
            </a:p>
          </p:txBody>
        </p:sp>
        <p:sp>
          <p:nvSpPr>
            <p:cNvPr id="190" name="RectangleLegend3">
              <a:extLst>
                <a:ext uri="{FF2B5EF4-FFF2-40B4-BE49-F238E27FC236}">
                  <a16:creationId xmlns:a16="http://schemas.microsoft.com/office/drawing/2014/main" id="{D440B2EC-6FE5-4259-BA11-DC2E3B68E637}"/>
                </a:ext>
              </a:extLst>
            </p:cNvPr>
            <p:cNvSpPr/>
            <p:nvPr/>
          </p:nvSpPr>
          <p:spPr>
            <a:xfrm>
              <a:off x="9585951" y="3754557"/>
              <a:ext cx="172729" cy="172729"/>
            </a:xfrm>
            <a:prstGeom prst="rect">
              <a:avLst/>
            </a:prstGeom>
            <a:solidFill>
              <a:schemeClr val="accent3"/>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err="1">
                <a:solidFill>
                  <a:schemeClr val="tx1"/>
                </a:solidFill>
              </a:endParaRPr>
            </a:p>
          </p:txBody>
        </p:sp>
        <p:sp>
          <p:nvSpPr>
            <p:cNvPr id="191" name="RectangleLegend4">
              <a:extLst>
                <a:ext uri="{FF2B5EF4-FFF2-40B4-BE49-F238E27FC236}">
                  <a16:creationId xmlns:a16="http://schemas.microsoft.com/office/drawing/2014/main" id="{52FE9D34-332E-47CD-94B8-12A069181C03}"/>
                </a:ext>
              </a:extLst>
            </p:cNvPr>
            <p:cNvSpPr/>
            <p:nvPr/>
          </p:nvSpPr>
          <p:spPr>
            <a:xfrm>
              <a:off x="9585951" y="4128153"/>
              <a:ext cx="172729" cy="172729"/>
            </a:xfrm>
            <a:prstGeom prst="rect">
              <a:avLst/>
            </a:prstGeom>
            <a:solidFill>
              <a:schemeClr val="accent4"/>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err="1">
                <a:solidFill>
                  <a:schemeClr val="tx1"/>
                </a:solidFill>
              </a:endParaRPr>
            </a:p>
          </p:txBody>
        </p:sp>
        <p:sp>
          <p:nvSpPr>
            <p:cNvPr id="192" name="RectangleLegend5">
              <a:extLst>
                <a:ext uri="{FF2B5EF4-FFF2-40B4-BE49-F238E27FC236}">
                  <a16:creationId xmlns:a16="http://schemas.microsoft.com/office/drawing/2014/main" id="{1D6EA8D9-42BE-4743-876B-1050D1436021}"/>
                </a:ext>
              </a:extLst>
            </p:cNvPr>
            <p:cNvSpPr/>
            <p:nvPr/>
          </p:nvSpPr>
          <p:spPr>
            <a:xfrm>
              <a:off x="9585951" y="4501749"/>
              <a:ext cx="172729" cy="172729"/>
            </a:xfrm>
            <a:prstGeom prst="rect">
              <a:avLst/>
            </a:prstGeom>
            <a:solidFill>
              <a:schemeClr val="accent5"/>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err="1">
                <a:solidFill>
                  <a:schemeClr val="tx1"/>
                </a:solidFill>
              </a:endParaRPr>
            </a:p>
          </p:txBody>
        </p:sp>
        <p:sp>
          <p:nvSpPr>
            <p:cNvPr id="193" name="Legend1">
              <a:extLst>
                <a:ext uri="{FF2B5EF4-FFF2-40B4-BE49-F238E27FC236}">
                  <a16:creationId xmlns:a16="http://schemas.microsoft.com/office/drawing/2014/main" id="{50F3208A-D1A9-4DEE-B968-1381D0DE88E8}"/>
                </a:ext>
              </a:extLst>
            </p:cNvPr>
            <p:cNvSpPr txBox="1"/>
            <p:nvPr/>
          </p:nvSpPr>
          <p:spPr>
            <a:xfrm>
              <a:off x="9912097" y="2980105"/>
              <a:ext cx="658718" cy="215444"/>
            </a:xfrm>
            <a:prstGeom prst="rect">
              <a:avLst/>
            </a:prstGeom>
            <a:noFill/>
            <a:ln>
              <a:noFill/>
              <a:miter lim="800000"/>
            </a:ln>
          </p:spPr>
          <p:txBody>
            <a:bodyPr wrap="square" lIns="0" tIns="0" rIns="0" bIns="0" rtlCol="0" anchor="ctr" anchorCtr="0">
              <a:spAutoFit/>
            </a:bodyPr>
            <a:lstStyle/>
            <a:p>
              <a:pPr>
                <a:spcAft>
                  <a:spcPts val="600"/>
                </a:spcAft>
              </a:pPr>
              <a:r>
                <a:rPr lang="en-US" sz="1400"/>
                <a:t>Legend</a:t>
              </a:r>
            </a:p>
          </p:txBody>
        </p:sp>
        <p:sp>
          <p:nvSpPr>
            <p:cNvPr id="194" name="Legend2">
              <a:extLst>
                <a:ext uri="{FF2B5EF4-FFF2-40B4-BE49-F238E27FC236}">
                  <a16:creationId xmlns:a16="http://schemas.microsoft.com/office/drawing/2014/main" id="{69AC8C80-52E4-4497-A147-009E23FB42A5}"/>
                </a:ext>
              </a:extLst>
            </p:cNvPr>
            <p:cNvSpPr txBox="1"/>
            <p:nvPr/>
          </p:nvSpPr>
          <p:spPr>
            <a:xfrm>
              <a:off x="9912097" y="3359603"/>
              <a:ext cx="658718" cy="215444"/>
            </a:xfrm>
            <a:prstGeom prst="rect">
              <a:avLst/>
            </a:prstGeom>
            <a:noFill/>
            <a:ln>
              <a:noFill/>
              <a:miter lim="800000"/>
            </a:ln>
          </p:spPr>
          <p:txBody>
            <a:bodyPr wrap="square" lIns="0" tIns="0" rIns="0" bIns="0" rtlCol="0" anchor="ctr" anchorCtr="0">
              <a:spAutoFit/>
            </a:bodyPr>
            <a:lstStyle/>
            <a:p>
              <a:pPr>
                <a:spcAft>
                  <a:spcPts val="600"/>
                </a:spcAft>
              </a:pPr>
              <a:r>
                <a:rPr lang="en-US" sz="1400"/>
                <a:t>Legend</a:t>
              </a:r>
            </a:p>
          </p:txBody>
        </p:sp>
        <p:sp>
          <p:nvSpPr>
            <p:cNvPr id="195" name="Legend3">
              <a:extLst>
                <a:ext uri="{FF2B5EF4-FFF2-40B4-BE49-F238E27FC236}">
                  <a16:creationId xmlns:a16="http://schemas.microsoft.com/office/drawing/2014/main" id="{218BEB5C-C19E-451D-B538-56A492CF74C6}"/>
                </a:ext>
              </a:extLst>
            </p:cNvPr>
            <p:cNvSpPr txBox="1"/>
            <p:nvPr/>
          </p:nvSpPr>
          <p:spPr>
            <a:xfrm>
              <a:off x="9912097" y="3739101"/>
              <a:ext cx="658718" cy="215444"/>
            </a:xfrm>
            <a:prstGeom prst="rect">
              <a:avLst/>
            </a:prstGeom>
            <a:noFill/>
            <a:ln>
              <a:noFill/>
              <a:miter lim="800000"/>
            </a:ln>
          </p:spPr>
          <p:txBody>
            <a:bodyPr wrap="square" lIns="0" tIns="0" rIns="0" bIns="0" rtlCol="0" anchor="ctr" anchorCtr="0">
              <a:spAutoFit/>
            </a:bodyPr>
            <a:lstStyle/>
            <a:p>
              <a:pPr>
                <a:spcAft>
                  <a:spcPts val="600"/>
                </a:spcAft>
              </a:pPr>
              <a:r>
                <a:rPr lang="en-US" sz="1400"/>
                <a:t>Legend</a:t>
              </a:r>
            </a:p>
          </p:txBody>
        </p:sp>
        <p:sp>
          <p:nvSpPr>
            <p:cNvPr id="196" name="Legend4">
              <a:extLst>
                <a:ext uri="{FF2B5EF4-FFF2-40B4-BE49-F238E27FC236}">
                  <a16:creationId xmlns:a16="http://schemas.microsoft.com/office/drawing/2014/main" id="{B77C1590-32D9-4A52-8AF0-454D06E80BF2}"/>
                </a:ext>
              </a:extLst>
            </p:cNvPr>
            <p:cNvSpPr txBox="1"/>
            <p:nvPr/>
          </p:nvSpPr>
          <p:spPr>
            <a:xfrm>
              <a:off x="9912097" y="4110522"/>
              <a:ext cx="658718" cy="215444"/>
            </a:xfrm>
            <a:prstGeom prst="rect">
              <a:avLst/>
            </a:prstGeom>
            <a:noFill/>
            <a:ln>
              <a:noFill/>
              <a:miter lim="800000"/>
            </a:ln>
          </p:spPr>
          <p:txBody>
            <a:bodyPr wrap="square" lIns="0" tIns="0" rIns="0" bIns="0" rtlCol="0" anchor="ctr" anchorCtr="0">
              <a:spAutoFit/>
            </a:bodyPr>
            <a:lstStyle/>
            <a:p>
              <a:pPr>
                <a:spcAft>
                  <a:spcPts val="600"/>
                </a:spcAft>
              </a:pPr>
              <a:r>
                <a:rPr lang="en-US" sz="1400"/>
                <a:t>Legend</a:t>
              </a:r>
            </a:p>
          </p:txBody>
        </p:sp>
        <p:sp>
          <p:nvSpPr>
            <p:cNvPr id="197" name="Legend5">
              <a:extLst>
                <a:ext uri="{FF2B5EF4-FFF2-40B4-BE49-F238E27FC236}">
                  <a16:creationId xmlns:a16="http://schemas.microsoft.com/office/drawing/2014/main" id="{A40A9DB6-E1B2-47A6-8B66-4FCDC31DD600}"/>
                </a:ext>
              </a:extLst>
            </p:cNvPr>
            <p:cNvSpPr txBox="1"/>
            <p:nvPr/>
          </p:nvSpPr>
          <p:spPr>
            <a:xfrm>
              <a:off x="9912097" y="4481943"/>
              <a:ext cx="653111" cy="215444"/>
            </a:xfrm>
            <a:prstGeom prst="rect">
              <a:avLst/>
            </a:prstGeom>
            <a:noFill/>
            <a:ln>
              <a:noFill/>
              <a:miter lim="800000"/>
            </a:ln>
          </p:spPr>
          <p:txBody>
            <a:bodyPr wrap="square" lIns="0" tIns="0" rIns="0" bIns="0" rtlCol="0" anchor="ctr" anchorCtr="0">
              <a:spAutoFit/>
            </a:bodyPr>
            <a:lstStyle/>
            <a:p>
              <a:pPr>
                <a:spcAft>
                  <a:spcPts val="600"/>
                </a:spcAft>
              </a:pPr>
              <a:r>
                <a:rPr lang="en-US" sz="1400"/>
                <a:t>Legend</a:t>
              </a:r>
            </a:p>
          </p:txBody>
        </p:sp>
      </p:grpSp>
      <p:grpSp>
        <p:nvGrpSpPr>
          <p:cNvPr id="4" name="LegendMoons" hidden="1">
            <a:extLst>
              <a:ext uri="{FF2B5EF4-FFF2-40B4-BE49-F238E27FC236}">
                <a16:creationId xmlns:a16="http://schemas.microsoft.com/office/drawing/2014/main" id="{A74D0957-B8E1-0203-5942-B3CDCECEFC07}"/>
              </a:ext>
            </a:extLst>
          </p:cNvPr>
          <p:cNvGrpSpPr/>
          <p:nvPr userDrawn="1"/>
        </p:nvGrpSpPr>
        <p:grpSpPr>
          <a:xfrm>
            <a:off x="10692000" y="1339200"/>
            <a:ext cx="1023616" cy="1731859"/>
            <a:chOff x="7723680" y="1702457"/>
            <a:chExt cx="1023616" cy="1731859"/>
          </a:xfrm>
        </p:grpSpPr>
        <p:sp>
          <p:nvSpPr>
            <p:cNvPr id="5" name="Legend1">
              <a:extLst>
                <a:ext uri="{FF2B5EF4-FFF2-40B4-BE49-F238E27FC236}">
                  <a16:creationId xmlns:a16="http://schemas.microsoft.com/office/drawing/2014/main" id="{A579D789-E781-7373-9902-2ED2044F84A0}"/>
                </a:ext>
              </a:extLst>
            </p:cNvPr>
            <p:cNvSpPr txBox="1"/>
            <p:nvPr/>
          </p:nvSpPr>
          <p:spPr>
            <a:xfrm>
              <a:off x="8076312" y="1709816"/>
              <a:ext cx="670984" cy="215444"/>
            </a:xfrm>
            <a:prstGeom prst="rect">
              <a:avLst/>
            </a:prstGeom>
            <a:noFill/>
            <a:ln>
              <a:noFill/>
              <a:miter lim="800000"/>
            </a:ln>
          </p:spPr>
          <p:txBody>
            <a:bodyPr wrap="square" lIns="0" tIns="0" rIns="0" bIns="0" rtlCol="0" anchor="ctr" anchorCtr="0">
              <a:spAutoFit/>
            </a:bodyPr>
            <a:lstStyle/>
            <a:p>
              <a:pPr>
                <a:spcAft>
                  <a:spcPts val="600"/>
                </a:spcAft>
              </a:pPr>
              <a:r>
                <a:rPr lang="en-US" sz="1400"/>
                <a:t>Legend</a:t>
              </a:r>
            </a:p>
          </p:txBody>
        </p:sp>
        <p:sp>
          <p:nvSpPr>
            <p:cNvPr id="6" name="Legend2">
              <a:extLst>
                <a:ext uri="{FF2B5EF4-FFF2-40B4-BE49-F238E27FC236}">
                  <a16:creationId xmlns:a16="http://schemas.microsoft.com/office/drawing/2014/main" id="{AE219666-526F-9C6F-0799-DEDE1ED7C6B4}"/>
                </a:ext>
              </a:extLst>
            </p:cNvPr>
            <p:cNvSpPr txBox="1"/>
            <p:nvPr/>
          </p:nvSpPr>
          <p:spPr>
            <a:xfrm>
              <a:off x="8076312" y="2085275"/>
              <a:ext cx="670984" cy="215444"/>
            </a:xfrm>
            <a:prstGeom prst="rect">
              <a:avLst/>
            </a:prstGeom>
            <a:noFill/>
            <a:ln>
              <a:noFill/>
              <a:miter lim="800000"/>
            </a:ln>
          </p:spPr>
          <p:txBody>
            <a:bodyPr wrap="square" lIns="0" tIns="0" rIns="0" bIns="0" rtlCol="0" anchor="ctr" anchorCtr="0">
              <a:spAutoFit/>
            </a:bodyPr>
            <a:lstStyle/>
            <a:p>
              <a:pPr>
                <a:spcAft>
                  <a:spcPts val="600"/>
                </a:spcAft>
              </a:pPr>
              <a:r>
                <a:rPr lang="en-US" sz="1400"/>
                <a:t>Legend</a:t>
              </a:r>
            </a:p>
          </p:txBody>
        </p:sp>
        <p:sp>
          <p:nvSpPr>
            <p:cNvPr id="7" name="Legend3">
              <a:extLst>
                <a:ext uri="{FF2B5EF4-FFF2-40B4-BE49-F238E27FC236}">
                  <a16:creationId xmlns:a16="http://schemas.microsoft.com/office/drawing/2014/main" id="{22CE313E-44F3-0F57-9118-789F5A7E4BE2}"/>
                </a:ext>
              </a:extLst>
            </p:cNvPr>
            <p:cNvSpPr txBox="1"/>
            <p:nvPr/>
          </p:nvSpPr>
          <p:spPr>
            <a:xfrm>
              <a:off x="8076312" y="2460734"/>
              <a:ext cx="670984" cy="215444"/>
            </a:xfrm>
            <a:prstGeom prst="rect">
              <a:avLst/>
            </a:prstGeom>
            <a:noFill/>
            <a:ln>
              <a:noFill/>
              <a:miter lim="800000"/>
            </a:ln>
          </p:spPr>
          <p:txBody>
            <a:bodyPr wrap="square" lIns="0" tIns="0" rIns="0" bIns="0" rtlCol="0" anchor="ctr" anchorCtr="0">
              <a:spAutoFit/>
            </a:bodyPr>
            <a:lstStyle/>
            <a:p>
              <a:pPr>
                <a:spcAft>
                  <a:spcPts val="600"/>
                </a:spcAft>
              </a:pPr>
              <a:r>
                <a:rPr lang="en-US" sz="1400"/>
                <a:t>Legend</a:t>
              </a:r>
            </a:p>
          </p:txBody>
        </p:sp>
        <p:sp>
          <p:nvSpPr>
            <p:cNvPr id="8" name="Legend4">
              <a:extLst>
                <a:ext uri="{FF2B5EF4-FFF2-40B4-BE49-F238E27FC236}">
                  <a16:creationId xmlns:a16="http://schemas.microsoft.com/office/drawing/2014/main" id="{D0B5E1D7-1CD7-D84F-3620-B4FA0EF324DB}"/>
                </a:ext>
              </a:extLst>
            </p:cNvPr>
            <p:cNvSpPr txBox="1"/>
            <p:nvPr/>
          </p:nvSpPr>
          <p:spPr>
            <a:xfrm>
              <a:off x="8076312" y="2836193"/>
              <a:ext cx="670984" cy="215444"/>
            </a:xfrm>
            <a:prstGeom prst="rect">
              <a:avLst/>
            </a:prstGeom>
            <a:noFill/>
            <a:ln>
              <a:noFill/>
              <a:miter lim="800000"/>
            </a:ln>
          </p:spPr>
          <p:txBody>
            <a:bodyPr wrap="square" lIns="0" tIns="0" rIns="0" bIns="0" rtlCol="0" anchor="ctr" anchorCtr="0">
              <a:spAutoFit/>
            </a:bodyPr>
            <a:lstStyle/>
            <a:p>
              <a:pPr>
                <a:spcAft>
                  <a:spcPts val="600"/>
                </a:spcAft>
              </a:pPr>
              <a:r>
                <a:rPr lang="en-US" sz="1400"/>
                <a:t>Legend</a:t>
              </a:r>
            </a:p>
          </p:txBody>
        </p:sp>
        <p:sp>
          <p:nvSpPr>
            <p:cNvPr id="9" name="Legend5">
              <a:extLst>
                <a:ext uri="{FF2B5EF4-FFF2-40B4-BE49-F238E27FC236}">
                  <a16:creationId xmlns:a16="http://schemas.microsoft.com/office/drawing/2014/main" id="{F40C396B-7721-8A80-0BC4-C8F93B6E54CA}"/>
                </a:ext>
              </a:extLst>
            </p:cNvPr>
            <p:cNvSpPr txBox="1"/>
            <p:nvPr/>
          </p:nvSpPr>
          <p:spPr>
            <a:xfrm>
              <a:off x="8076312" y="3211654"/>
              <a:ext cx="670984" cy="215444"/>
            </a:xfrm>
            <a:prstGeom prst="rect">
              <a:avLst/>
            </a:prstGeom>
            <a:noFill/>
            <a:ln>
              <a:noFill/>
              <a:miter lim="800000"/>
            </a:ln>
          </p:spPr>
          <p:txBody>
            <a:bodyPr wrap="square" lIns="0" tIns="0" rIns="0" bIns="0" rtlCol="0" anchor="ctr" anchorCtr="0">
              <a:spAutoFit/>
            </a:bodyPr>
            <a:lstStyle/>
            <a:p>
              <a:pPr>
                <a:spcAft>
                  <a:spcPts val="600"/>
                </a:spcAft>
              </a:pPr>
              <a:r>
                <a:rPr lang="en-US" sz="1400"/>
                <a:t>Legend</a:t>
              </a:r>
            </a:p>
          </p:txBody>
        </p:sp>
        <p:grpSp>
          <p:nvGrpSpPr>
            <p:cNvPr id="10" name="MoonLegend1">
              <a:extLst>
                <a:ext uri="{FF2B5EF4-FFF2-40B4-BE49-F238E27FC236}">
                  <a16:creationId xmlns:a16="http://schemas.microsoft.com/office/drawing/2014/main" id="{D19BD4EA-9682-50D3-B979-152445E49E10}"/>
                </a:ext>
              </a:extLst>
            </p:cNvPr>
            <p:cNvGrpSpPr>
              <a:grpSpLocks noChangeAspect="1"/>
            </p:cNvGrpSpPr>
            <p:nvPr>
              <p:custDataLst>
                <p:tags r:id="rId23"/>
              </p:custDataLst>
            </p:nvPr>
          </p:nvGrpSpPr>
          <p:grpSpPr>
            <a:xfrm>
              <a:off x="7723680" y="1702457"/>
              <a:ext cx="228600" cy="228600"/>
              <a:chOff x="762000" y="1270000"/>
              <a:chExt cx="254000" cy="254000"/>
            </a:xfrm>
          </p:grpSpPr>
          <p:sp>
            <p:nvSpPr>
              <p:cNvPr id="24" name="Oval 23">
                <a:extLst>
                  <a:ext uri="{FF2B5EF4-FFF2-40B4-BE49-F238E27FC236}">
                    <a16:creationId xmlns:a16="http://schemas.microsoft.com/office/drawing/2014/main" id="{4A0B6C31-1F56-F41C-44CD-9D5FBF4D0344}"/>
                  </a:ext>
                </a:extLst>
              </p:cNvPr>
              <p:cNvSpPr/>
              <p:nvPr>
                <p:custDataLst>
                  <p:tags r:id="rId36"/>
                </p:custDataLst>
              </p:nvPr>
            </p:nvSpPr>
            <p:spPr>
              <a:xfrm>
                <a:off x="762000" y="1270000"/>
                <a:ext cx="254000" cy="254000"/>
              </a:xfrm>
              <a:prstGeom prst="ellipse">
                <a:avLst/>
              </a:prstGeom>
              <a:solidFill>
                <a:srgbClr val="CCCCCC"/>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tx1"/>
                  </a:solidFill>
                </a:endParaRPr>
              </a:p>
            </p:txBody>
          </p:sp>
          <p:sp>
            <p:nvSpPr>
              <p:cNvPr id="25" name="Arc 24" hidden="1">
                <a:extLst>
                  <a:ext uri="{FF2B5EF4-FFF2-40B4-BE49-F238E27FC236}">
                    <a16:creationId xmlns:a16="http://schemas.microsoft.com/office/drawing/2014/main" id="{B50CF1FE-8D31-700D-F0C2-ACB607372AE4}"/>
                  </a:ext>
                </a:extLst>
              </p:cNvPr>
              <p:cNvSpPr/>
              <p:nvPr>
                <p:custDataLst>
                  <p:tags r:id="rId37"/>
                </p:custDataLst>
              </p:nvPr>
            </p:nvSpPr>
            <p:spPr>
              <a:xfrm>
                <a:off x="762000" y="1270000"/>
                <a:ext cx="254000" cy="254000"/>
              </a:xfrm>
              <a:prstGeom prst="arc">
                <a:avLst>
                  <a:gd name="adj1" fmla="val 16200000"/>
                  <a:gd name="adj2" fmla="val 540000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1" name="MoonLegend2">
              <a:extLst>
                <a:ext uri="{FF2B5EF4-FFF2-40B4-BE49-F238E27FC236}">
                  <a16:creationId xmlns:a16="http://schemas.microsoft.com/office/drawing/2014/main" id="{E34FB525-F2A2-061A-A353-799809BF5FC7}"/>
                </a:ext>
              </a:extLst>
            </p:cNvPr>
            <p:cNvGrpSpPr>
              <a:grpSpLocks noChangeAspect="1"/>
            </p:cNvGrpSpPr>
            <p:nvPr>
              <p:custDataLst>
                <p:tags r:id="rId24"/>
              </p:custDataLst>
            </p:nvPr>
          </p:nvGrpSpPr>
          <p:grpSpPr>
            <a:xfrm>
              <a:off x="7723680" y="2078270"/>
              <a:ext cx="228600" cy="228600"/>
              <a:chOff x="762000" y="1270000"/>
              <a:chExt cx="254000" cy="254000"/>
            </a:xfrm>
          </p:grpSpPr>
          <p:sp>
            <p:nvSpPr>
              <p:cNvPr id="22" name="Oval 21">
                <a:extLst>
                  <a:ext uri="{FF2B5EF4-FFF2-40B4-BE49-F238E27FC236}">
                    <a16:creationId xmlns:a16="http://schemas.microsoft.com/office/drawing/2014/main" id="{0DC6EA1B-42E3-0F8A-87FD-05CAF1FDA5FA}"/>
                  </a:ext>
                </a:extLst>
              </p:cNvPr>
              <p:cNvSpPr/>
              <p:nvPr>
                <p:custDataLst>
                  <p:tags r:id="rId34"/>
                </p:custDataLst>
              </p:nvPr>
            </p:nvSpPr>
            <p:spPr>
              <a:xfrm>
                <a:off x="762000" y="1270000"/>
                <a:ext cx="254000" cy="254000"/>
              </a:xfrm>
              <a:prstGeom prst="ellipse">
                <a:avLst/>
              </a:prstGeom>
              <a:solidFill>
                <a:srgbClr val="CCCCCC"/>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tx1"/>
                  </a:solidFill>
                </a:endParaRPr>
              </a:p>
            </p:txBody>
          </p:sp>
          <p:sp>
            <p:nvSpPr>
              <p:cNvPr id="23" name="Arc 22">
                <a:extLst>
                  <a:ext uri="{FF2B5EF4-FFF2-40B4-BE49-F238E27FC236}">
                    <a16:creationId xmlns:a16="http://schemas.microsoft.com/office/drawing/2014/main" id="{349961EB-4044-DDFA-0CF7-F5D66FDD64FA}"/>
                  </a:ext>
                </a:extLst>
              </p:cNvPr>
              <p:cNvSpPr/>
              <p:nvPr>
                <p:custDataLst>
                  <p:tags r:id="rId35"/>
                </p:custDataLst>
              </p:nvPr>
            </p:nvSpPr>
            <p:spPr>
              <a:xfrm>
                <a:off x="762000" y="1270000"/>
                <a:ext cx="254000" cy="254000"/>
              </a:xfrm>
              <a:prstGeom prst="arc">
                <a:avLst>
                  <a:gd name="adj1" fmla="val 16200000"/>
                  <a:gd name="adj2" fmla="val 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2" name="MoonLegend3">
              <a:extLst>
                <a:ext uri="{FF2B5EF4-FFF2-40B4-BE49-F238E27FC236}">
                  <a16:creationId xmlns:a16="http://schemas.microsoft.com/office/drawing/2014/main" id="{81D58525-2DB4-58E3-4841-2B88C4F9BBE1}"/>
                </a:ext>
              </a:extLst>
            </p:cNvPr>
            <p:cNvGrpSpPr>
              <a:grpSpLocks noChangeAspect="1"/>
            </p:cNvGrpSpPr>
            <p:nvPr>
              <p:custDataLst>
                <p:tags r:id="rId25"/>
              </p:custDataLst>
            </p:nvPr>
          </p:nvGrpSpPr>
          <p:grpSpPr>
            <a:xfrm>
              <a:off x="7723680" y="2454085"/>
              <a:ext cx="228600" cy="228600"/>
              <a:chOff x="762000" y="1270000"/>
              <a:chExt cx="254000" cy="254000"/>
            </a:xfrm>
          </p:grpSpPr>
          <p:sp>
            <p:nvSpPr>
              <p:cNvPr id="20" name="Oval 19">
                <a:extLst>
                  <a:ext uri="{FF2B5EF4-FFF2-40B4-BE49-F238E27FC236}">
                    <a16:creationId xmlns:a16="http://schemas.microsoft.com/office/drawing/2014/main" id="{6D052903-9CD8-AB5E-E69F-03405F848828}"/>
                  </a:ext>
                </a:extLst>
              </p:cNvPr>
              <p:cNvSpPr/>
              <p:nvPr>
                <p:custDataLst>
                  <p:tags r:id="rId32"/>
                </p:custDataLst>
              </p:nvPr>
            </p:nvSpPr>
            <p:spPr>
              <a:xfrm>
                <a:off x="762000" y="1270000"/>
                <a:ext cx="254000" cy="254000"/>
              </a:xfrm>
              <a:prstGeom prst="ellipse">
                <a:avLst/>
              </a:prstGeom>
              <a:solidFill>
                <a:srgbClr val="CCCCCC"/>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tx1"/>
                  </a:solidFill>
                </a:endParaRPr>
              </a:p>
            </p:txBody>
          </p:sp>
          <p:sp>
            <p:nvSpPr>
              <p:cNvPr id="21" name="Arc 20">
                <a:extLst>
                  <a:ext uri="{FF2B5EF4-FFF2-40B4-BE49-F238E27FC236}">
                    <a16:creationId xmlns:a16="http://schemas.microsoft.com/office/drawing/2014/main" id="{BB370F7E-886E-6962-667A-24DD8C636B1C}"/>
                  </a:ext>
                </a:extLst>
              </p:cNvPr>
              <p:cNvSpPr/>
              <p:nvPr>
                <p:custDataLst>
                  <p:tags r:id="rId33"/>
                </p:custDataLst>
              </p:nvPr>
            </p:nvSpPr>
            <p:spPr>
              <a:xfrm>
                <a:off x="762000" y="1270000"/>
                <a:ext cx="254000" cy="254000"/>
              </a:xfrm>
              <a:prstGeom prst="arc">
                <a:avLst>
                  <a:gd name="adj1" fmla="val 16200000"/>
                  <a:gd name="adj2" fmla="val 540000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3" name="MoonLegend4">
              <a:extLst>
                <a:ext uri="{FF2B5EF4-FFF2-40B4-BE49-F238E27FC236}">
                  <a16:creationId xmlns:a16="http://schemas.microsoft.com/office/drawing/2014/main" id="{12DC2918-BD74-B2EB-0BB2-D46E7084496E}"/>
                </a:ext>
              </a:extLst>
            </p:cNvPr>
            <p:cNvGrpSpPr>
              <a:grpSpLocks noChangeAspect="1"/>
            </p:cNvGrpSpPr>
            <p:nvPr>
              <p:custDataLst>
                <p:tags r:id="rId26"/>
              </p:custDataLst>
            </p:nvPr>
          </p:nvGrpSpPr>
          <p:grpSpPr>
            <a:xfrm>
              <a:off x="7723680" y="2829900"/>
              <a:ext cx="228600" cy="228600"/>
              <a:chOff x="762000" y="1270000"/>
              <a:chExt cx="254000" cy="254000"/>
            </a:xfrm>
          </p:grpSpPr>
          <p:sp>
            <p:nvSpPr>
              <p:cNvPr id="18" name="Oval 17">
                <a:extLst>
                  <a:ext uri="{FF2B5EF4-FFF2-40B4-BE49-F238E27FC236}">
                    <a16:creationId xmlns:a16="http://schemas.microsoft.com/office/drawing/2014/main" id="{78309338-2E0C-8EAB-278B-36BB84E8955A}"/>
                  </a:ext>
                </a:extLst>
              </p:cNvPr>
              <p:cNvSpPr/>
              <p:nvPr>
                <p:custDataLst>
                  <p:tags r:id="rId30"/>
                </p:custDataLst>
              </p:nvPr>
            </p:nvSpPr>
            <p:spPr>
              <a:xfrm>
                <a:off x="762000" y="1270000"/>
                <a:ext cx="254000" cy="254000"/>
              </a:xfrm>
              <a:prstGeom prst="ellipse">
                <a:avLst/>
              </a:prstGeom>
              <a:solidFill>
                <a:srgbClr val="CCCCCC"/>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tx1"/>
                  </a:solidFill>
                </a:endParaRPr>
              </a:p>
            </p:txBody>
          </p:sp>
          <p:sp>
            <p:nvSpPr>
              <p:cNvPr id="19" name="Arc 18">
                <a:extLst>
                  <a:ext uri="{FF2B5EF4-FFF2-40B4-BE49-F238E27FC236}">
                    <a16:creationId xmlns:a16="http://schemas.microsoft.com/office/drawing/2014/main" id="{28AA2C47-9903-4C18-8098-1106BE8B1977}"/>
                  </a:ext>
                </a:extLst>
              </p:cNvPr>
              <p:cNvSpPr/>
              <p:nvPr>
                <p:custDataLst>
                  <p:tags r:id="rId31"/>
                </p:custDataLst>
              </p:nvPr>
            </p:nvSpPr>
            <p:spPr>
              <a:xfrm>
                <a:off x="762000" y="1270000"/>
                <a:ext cx="254000" cy="254000"/>
              </a:xfrm>
              <a:prstGeom prst="arc">
                <a:avLst>
                  <a:gd name="adj1" fmla="val 16200000"/>
                  <a:gd name="adj2" fmla="val 1080000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4" name="MoonLegend5">
              <a:extLst>
                <a:ext uri="{FF2B5EF4-FFF2-40B4-BE49-F238E27FC236}">
                  <a16:creationId xmlns:a16="http://schemas.microsoft.com/office/drawing/2014/main" id="{85016F10-0401-6973-A0D0-23D227FF8FED}"/>
                </a:ext>
              </a:extLst>
            </p:cNvPr>
            <p:cNvGrpSpPr>
              <a:grpSpLocks noChangeAspect="1"/>
            </p:cNvGrpSpPr>
            <p:nvPr>
              <p:custDataLst>
                <p:tags r:id="rId27"/>
              </p:custDataLst>
            </p:nvPr>
          </p:nvGrpSpPr>
          <p:grpSpPr>
            <a:xfrm>
              <a:off x="7723680" y="3205716"/>
              <a:ext cx="228600" cy="228600"/>
              <a:chOff x="762000" y="1270000"/>
              <a:chExt cx="254000" cy="254000"/>
            </a:xfrm>
          </p:grpSpPr>
          <p:sp>
            <p:nvSpPr>
              <p:cNvPr id="15" name="Oval 14">
                <a:extLst>
                  <a:ext uri="{FF2B5EF4-FFF2-40B4-BE49-F238E27FC236}">
                    <a16:creationId xmlns:a16="http://schemas.microsoft.com/office/drawing/2014/main" id="{88041A10-C91C-7EF2-F7EA-D1D0412188C6}"/>
                  </a:ext>
                </a:extLst>
              </p:cNvPr>
              <p:cNvSpPr/>
              <p:nvPr>
                <p:custDataLst>
                  <p:tags r:id="rId28"/>
                </p:custDataLst>
              </p:nvPr>
            </p:nvSpPr>
            <p:spPr>
              <a:xfrm>
                <a:off x="762000" y="1270000"/>
                <a:ext cx="254000" cy="254000"/>
              </a:xfrm>
              <a:prstGeom prst="ellipse">
                <a:avLst/>
              </a:prstGeom>
              <a:solidFill>
                <a:srgbClr val="CCCCCC"/>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tx1"/>
                  </a:solidFill>
                </a:endParaRPr>
              </a:p>
            </p:txBody>
          </p:sp>
          <p:sp>
            <p:nvSpPr>
              <p:cNvPr id="17" name="Arc 16">
                <a:extLst>
                  <a:ext uri="{FF2B5EF4-FFF2-40B4-BE49-F238E27FC236}">
                    <a16:creationId xmlns:a16="http://schemas.microsoft.com/office/drawing/2014/main" id="{B1A7ADC8-55DF-963B-3C8A-AAB44F2EF672}"/>
                  </a:ext>
                </a:extLst>
              </p:cNvPr>
              <p:cNvSpPr/>
              <p:nvPr>
                <p:custDataLst>
                  <p:tags r:id="rId29"/>
                </p:custDataLst>
              </p:nvPr>
            </p:nvSpPr>
            <p:spPr>
              <a:xfrm>
                <a:off x="762000" y="1270000"/>
                <a:ext cx="254000" cy="254000"/>
              </a:xfrm>
              <a:prstGeom prst="arc">
                <a:avLst>
                  <a:gd name="adj1" fmla="val 16200000"/>
                  <a:gd name="adj2" fmla="val 1620000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grpSp>
        <p:nvGrpSpPr>
          <p:cNvPr id="169" name="Sticker" hidden="1">
            <a:extLst>
              <a:ext uri="{FF2B5EF4-FFF2-40B4-BE49-F238E27FC236}">
                <a16:creationId xmlns:a16="http://schemas.microsoft.com/office/drawing/2014/main" id="{2FA9271D-5EE0-4D66-9FDF-E4D1535949E8}"/>
              </a:ext>
            </a:extLst>
          </p:cNvPr>
          <p:cNvGrpSpPr>
            <a:grpSpLocks noChangeAspect="1"/>
          </p:cNvGrpSpPr>
          <p:nvPr userDrawn="1"/>
        </p:nvGrpSpPr>
        <p:grpSpPr bwMode="gray">
          <a:xfrm>
            <a:off x="558192" y="1289273"/>
            <a:ext cx="429605" cy="156997"/>
            <a:chOff x="8456447" y="272180"/>
            <a:chExt cx="322188" cy="156966"/>
          </a:xfrm>
        </p:grpSpPr>
        <p:sp>
          <p:nvSpPr>
            <p:cNvPr id="170" name="StickerRectangle">
              <a:extLst>
                <a:ext uri="{FF2B5EF4-FFF2-40B4-BE49-F238E27FC236}">
                  <a16:creationId xmlns:a16="http://schemas.microsoft.com/office/drawing/2014/main" id="{27342EFB-A6AF-4379-A9C9-4F8DD97D160E}"/>
                </a:ext>
              </a:extLst>
            </p:cNvPr>
            <p:cNvSpPr>
              <a:spLocks noChangeArrowheads="1"/>
            </p:cNvSpPr>
            <p:nvPr userDrawn="1"/>
          </p:nvSpPr>
          <p:spPr bwMode="gray">
            <a:xfrm>
              <a:off x="8456447" y="272180"/>
              <a:ext cx="322188" cy="156966"/>
            </a:xfrm>
            <a:prstGeom prst="leftRightArrow">
              <a:avLst>
                <a:gd name="adj1" fmla="val 100000"/>
                <a:gd name="adj2" fmla="val 0"/>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18288" anchor="t" anchorCtr="0">
              <a:spAutoFit/>
            </a:bodyPr>
            <a:lstStyle/>
            <a:p>
              <a:pPr algn="l" defTabSz="1193860">
                <a:buClr>
                  <a:schemeClr val="tx2"/>
                </a:buClr>
              </a:pPr>
              <a:r>
                <a:rPr lang="en-US" sz="900" b="1" spc="50">
                  <a:ln w="3175">
                    <a:noFill/>
                  </a:ln>
                  <a:solidFill>
                    <a:schemeClr val="tx1"/>
                  </a:solidFill>
                </a:rPr>
                <a:t>Sticker</a:t>
              </a:r>
              <a:endParaRPr lang="en-US" sz="800" baseline="0">
                <a:solidFill>
                  <a:schemeClr val="tx1"/>
                </a:solidFill>
                <a:latin typeface="+mn-lt"/>
                <a:ea typeface="+mn-ea"/>
              </a:endParaRPr>
            </a:p>
          </p:txBody>
        </p:sp>
        <p:cxnSp>
          <p:nvCxnSpPr>
            <p:cNvPr id="171" name="StickerUnderline">
              <a:extLst>
                <a:ext uri="{FF2B5EF4-FFF2-40B4-BE49-F238E27FC236}">
                  <a16:creationId xmlns:a16="http://schemas.microsoft.com/office/drawing/2014/main" id="{AC518518-EC41-445B-B558-9DBD24A778EA}"/>
                </a:ext>
              </a:extLst>
            </p:cNvPr>
            <p:cNvCxnSpPr>
              <a:cxnSpLocks noChangeShapeType="1"/>
              <a:stCxn id="170" idx="4"/>
              <a:endCxn id="170" idx="6"/>
            </p:cNvCxnSpPr>
            <p:nvPr/>
          </p:nvCxnSpPr>
          <p:spPr bwMode="gray">
            <a:xfrm>
              <a:off x="8456447" y="429146"/>
              <a:ext cx="322188" cy="0"/>
            </a:xfrm>
            <a:prstGeom prst="straightConnector1">
              <a:avLst/>
            </a:prstGeom>
            <a:noFill/>
            <a:ln w="4191">
              <a:solidFill>
                <a:schemeClr val="tx1"/>
              </a:solidFill>
              <a:round/>
              <a:headEnd/>
              <a:tailEnd/>
            </a:ln>
            <a:extLst>
              <a:ext uri="{909E8E84-426E-40DD-AFC4-6F175D3DCCD1}">
                <a14:hiddenFill xmlns:a14="http://schemas.microsoft.com/office/drawing/2010/main">
                  <a:noFill/>
                </a14:hiddenFill>
              </a:ext>
            </a:extLst>
          </p:spPr>
        </p:cxnSp>
      </p:grpSp>
      <p:grpSp>
        <p:nvGrpSpPr>
          <p:cNvPr id="179" name="LegendLines" hidden="1">
            <a:extLst>
              <a:ext uri="{FF2B5EF4-FFF2-40B4-BE49-F238E27FC236}">
                <a16:creationId xmlns:a16="http://schemas.microsoft.com/office/drawing/2014/main" id="{BA3F11B7-574B-46B5-AA05-051B7C0195CA}"/>
              </a:ext>
            </a:extLst>
          </p:cNvPr>
          <p:cNvGrpSpPr/>
          <p:nvPr userDrawn="1"/>
        </p:nvGrpSpPr>
        <p:grpSpPr>
          <a:xfrm>
            <a:off x="10440000" y="3243600"/>
            <a:ext cx="1269335" cy="958286"/>
            <a:chOff x="4372690" y="3739101"/>
            <a:chExt cx="1269335" cy="958286"/>
          </a:xfrm>
        </p:grpSpPr>
        <p:sp>
          <p:nvSpPr>
            <p:cNvPr id="180" name="Legend1">
              <a:extLst>
                <a:ext uri="{FF2B5EF4-FFF2-40B4-BE49-F238E27FC236}">
                  <a16:creationId xmlns:a16="http://schemas.microsoft.com/office/drawing/2014/main" id="{A89F3277-B9B0-4605-94B5-1A0F3CF3FD94}"/>
                </a:ext>
              </a:extLst>
            </p:cNvPr>
            <p:cNvSpPr txBox="1"/>
            <p:nvPr/>
          </p:nvSpPr>
          <p:spPr>
            <a:xfrm>
              <a:off x="4988914" y="3739101"/>
              <a:ext cx="653111" cy="215444"/>
            </a:xfrm>
            <a:prstGeom prst="rect">
              <a:avLst/>
            </a:prstGeom>
            <a:noFill/>
            <a:ln>
              <a:noFill/>
              <a:miter lim="800000"/>
            </a:ln>
          </p:spPr>
          <p:txBody>
            <a:bodyPr wrap="square" lIns="0" tIns="0" rIns="0" bIns="0" rtlCol="0" anchor="ctr" anchorCtr="0">
              <a:spAutoFit/>
            </a:bodyPr>
            <a:lstStyle/>
            <a:p>
              <a:pPr>
                <a:spcAft>
                  <a:spcPts val="600"/>
                </a:spcAft>
              </a:pPr>
              <a:r>
                <a:rPr lang="en-US" sz="1400"/>
                <a:t>Legend</a:t>
              </a:r>
            </a:p>
          </p:txBody>
        </p:sp>
        <p:sp>
          <p:nvSpPr>
            <p:cNvPr id="181" name="Legend2">
              <a:extLst>
                <a:ext uri="{FF2B5EF4-FFF2-40B4-BE49-F238E27FC236}">
                  <a16:creationId xmlns:a16="http://schemas.microsoft.com/office/drawing/2014/main" id="{728FD0F6-6F17-4DBC-A433-275600325C11}"/>
                </a:ext>
              </a:extLst>
            </p:cNvPr>
            <p:cNvSpPr txBox="1"/>
            <p:nvPr/>
          </p:nvSpPr>
          <p:spPr>
            <a:xfrm>
              <a:off x="4988914" y="4110522"/>
              <a:ext cx="653111" cy="215444"/>
            </a:xfrm>
            <a:prstGeom prst="rect">
              <a:avLst/>
            </a:prstGeom>
            <a:noFill/>
            <a:ln>
              <a:noFill/>
              <a:miter lim="800000"/>
            </a:ln>
          </p:spPr>
          <p:txBody>
            <a:bodyPr wrap="square" lIns="0" tIns="0" rIns="0" bIns="0" rtlCol="0" anchor="ctr" anchorCtr="0">
              <a:spAutoFit/>
            </a:bodyPr>
            <a:lstStyle/>
            <a:p>
              <a:pPr>
                <a:spcAft>
                  <a:spcPts val="600"/>
                </a:spcAft>
              </a:pPr>
              <a:r>
                <a:rPr lang="en-US" sz="1400"/>
                <a:t>Legend</a:t>
              </a:r>
            </a:p>
          </p:txBody>
        </p:sp>
        <p:sp>
          <p:nvSpPr>
            <p:cNvPr id="182" name="Legend3">
              <a:extLst>
                <a:ext uri="{FF2B5EF4-FFF2-40B4-BE49-F238E27FC236}">
                  <a16:creationId xmlns:a16="http://schemas.microsoft.com/office/drawing/2014/main" id="{824D0AAE-0E8B-4539-A5E0-724A7C2C5FB7}"/>
                </a:ext>
              </a:extLst>
            </p:cNvPr>
            <p:cNvSpPr txBox="1"/>
            <p:nvPr/>
          </p:nvSpPr>
          <p:spPr>
            <a:xfrm>
              <a:off x="4988914" y="4481943"/>
              <a:ext cx="653111" cy="215444"/>
            </a:xfrm>
            <a:prstGeom prst="rect">
              <a:avLst/>
            </a:prstGeom>
            <a:noFill/>
            <a:ln>
              <a:noFill/>
              <a:miter lim="800000"/>
            </a:ln>
          </p:spPr>
          <p:txBody>
            <a:bodyPr wrap="square" lIns="0" tIns="0" rIns="0" bIns="0" rtlCol="0" anchor="ctr" anchorCtr="0">
              <a:spAutoFit/>
            </a:bodyPr>
            <a:lstStyle/>
            <a:p>
              <a:pPr>
                <a:spcAft>
                  <a:spcPts val="600"/>
                </a:spcAft>
              </a:pPr>
              <a:r>
                <a:rPr lang="en-US" sz="1400"/>
                <a:t>Legend</a:t>
              </a:r>
            </a:p>
          </p:txBody>
        </p:sp>
        <p:sp>
          <p:nvSpPr>
            <p:cNvPr id="183" name="LineLegend3">
              <a:extLst>
                <a:ext uri="{FF2B5EF4-FFF2-40B4-BE49-F238E27FC236}">
                  <a16:creationId xmlns:a16="http://schemas.microsoft.com/office/drawing/2014/main" id="{15B966CE-74A4-42D7-84D1-50EE1BD807B7}"/>
                </a:ext>
              </a:extLst>
            </p:cNvPr>
            <p:cNvSpPr>
              <a:spLocks noChangeShapeType="1"/>
            </p:cNvSpPr>
            <p:nvPr/>
          </p:nvSpPr>
          <p:spPr bwMode="gray">
            <a:xfrm>
              <a:off x="4372690" y="4588113"/>
              <a:ext cx="457200" cy="0"/>
            </a:xfrm>
            <a:prstGeom prst="line">
              <a:avLst/>
            </a:prstGeom>
            <a:noFill/>
            <a:ln w="2857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baseline="0">
                <a:latin typeface="+mn-lt"/>
                <a:ea typeface="+mn-ea"/>
              </a:endParaRPr>
            </a:p>
          </p:txBody>
        </p:sp>
        <p:sp>
          <p:nvSpPr>
            <p:cNvPr id="184" name="LineLegend2">
              <a:extLst>
                <a:ext uri="{FF2B5EF4-FFF2-40B4-BE49-F238E27FC236}">
                  <a16:creationId xmlns:a16="http://schemas.microsoft.com/office/drawing/2014/main" id="{4AD11E2E-205C-4B89-BD31-DA18921C3385}"/>
                </a:ext>
              </a:extLst>
            </p:cNvPr>
            <p:cNvSpPr>
              <a:spLocks noChangeShapeType="1"/>
            </p:cNvSpPr>
            <p:nvPr/>
          </p:nvSpPr>
          <p:spPr bwMode="gray">
            <a:xfrm>
              <a:off x="4372690" y="4214754"/>
              <a:ext cx="457200" cy="0"/>
            </a:xfrm>
            <a:prstGeom prst="line">
              <a:avLst/>
            </a:prstGeom>
            <a:noFill/>
            <a:ln w="28575">
              <a:solidFill>
                <a:schemeClr val="accent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baseline="0">
                <a:latin typeface="+mn-lt"/>
                <a:ea typeface="+mn-ea"/>
              </a:endParaRPr>
            </a:p>
          </p:txBody>
        </p:sp>
        <p:sp>
          <p:nvSpPr>
            <p:cNvPr id="185" name="LineLegend1">
              <a:extLst>
                <a:ext uri="{FF2B5EF4-FFF2-40B4-BE49-F238E27FC236}">
                  <a16:creationId xmlns:a16="http://schemas.microsoft.com/office/drawing/2014/main" id="{393D5D55-EAFF-4EBE-B2CF-AF057C324E68}"/>
                </a:ext>
              </a:extLst>
            </p:cNvPr>
            <p:cNvSpPr>
              <a:spLocks noChangeShapeType="1"/>
            </p:cNvSpPr>
            <p:nvPr/>
          </p:nvSpPr>
          <p:spPr bwMode="gray">
            <a:xfrm>
              <a:off x="4372690" y="3846823"/>
              <a:ext cx="457200" cy="0"/>
            </a:xfrm>
            <a:prstGeom prst="line">
              <a:avLst/>
            </a:prstGeom>
            <a:noFill/>
            <a:ln w="28575">
              <a:solidFill>
                <a:schemeClr val="accent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baseline="0">
                <a:latin typeface="+mn-lt"/>
                <a:ea typeface="+mn-ea"/>
              </a:endParaRPr>
            </a:p>
          </p:txBody>
        </p:sp>
      </p:grpSp>
    </p:spTree>
    <p:custDataLst>
      <p:tags r:id="rId16"/>
    </p:custDataLst>
    <p:extLst>
      <p:ext uri="{BB962C8B-B14F-4D97-AF65-F5344CB8AC3E}">
        <p14:creationId xmlns:p14="http://schemas.microsoft.com/office/powerpoint/2010/main" val="2969229741"/>
      </p:ext>
    </p:extLst>
  </p:cSld>
  <p:clrMap bg1="lt1" tx1="dk1" bg2="lt2" tx2="dk2" accent1="accent1" accent2="accent2" accent3="accent3" accent4="accent4" accent5="accent5" accent6="accent6" hlink="hlink" folHlink="folHlink"/>
  <p:sldLayoutIdLst>
    <p:sldLayoutId id="2147483794" r:id="rId1"/>
    <p:sldLayoutId id="2147483654" r:id="rId2"/>
    <p:sldLayoutId id="2147483807" r:id="rId3"/>
    <p:sldLayoutId id="2147483800" r:id="rId4"/>
    <p:sldLayoutId id="2147483659" r:id="rId5"/>
    <p:sldLayoutId id="2147483804" r:id="rId6"/>
    <p:sldLayoutId id="2147483886" r:id="rId7"/>
    <p:sldLayoutId id="2147483887" r:id="rId8"/>
    <p:sldLayoutId id="2147483888" r:id="rId9"/>
    <p:sldLayoutId id="2147483889" r:id="rId10"/>
    <p:sldLayoutId id="2147483890" r:id="rId11"/>
    <p:sldLayoutId id="2147483879" r:id="rId12"/>
    <p:sldLayoutId id="2147483706" r:id="rId13"/>
    <p:sldLayoutId id="2147483718" r:id="rId14"/>
  </p:sldLayoutIdLst>
  <p:hf hdr="0" ftr="0" dt="0"/>
  <p:txStyles>
    <p:titleStyle>
      <a:lvl1pPr algn="l" defTabSz="914400" rtl="0" eaLnBrk="1" latinLnBrk="0" hangingPunct="1">
        <a:lnSpc>
          <a:spcPct val="93000"/>
        </a:lnSpc>
        <a:spcBef>
          <a:spcPct val="0"/>
        </a:spcBef>
        <a:buNone/>
        <a:defRPr sz="2500" b="1" kern="1200" spc="0" baseline="0">
          <a:ln w="6350" cap="flat">
            <a:noFill/>
            <a:miter lim="800000"/>
          </a:ln>
          <a:solidFill>
            <a:schemeClr val="tx1"/>
          </a:solidFill>
          <a:latin typeface="+mj-lt"/>
          <a:ea typeface="+mj-ea"/>
          <a:cs typeface="+mj-cs"/>
        </a:defRPr>
      </a:lvl1pPr>
    </p:titleStyle>
    <p:body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6pPr>
      <a:lvl7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7pPr>
      <a:lvl8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8pPr>
      <a:lvl9pPr marL="1085850" indent="-171450" algn="l" defTabSz="914400" rtl="0" eaLnBrk="1" latinLnBrk="0" hangingPunct="1">
        <a:lnSpc>
          <a:spcPct val="100000"/>
        </a:lnSpc>
        <a:spcBef>
          <a:spcPts val="0"/>
        </a:spcBef>
        <a:spcAft>
          <a:spcPts val="300"/>
        </a:spcAft>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68">
          <p15:clr>
            <a:srgbClr val="5ACBF0"/>
          </p15:clr>
        </p15:guide>
        <p15:guide id="3" orient="horz" pos="3912">
          <p15:clr>
            <a:srgbClr val="5ACBF0"/>
          </p15:clr>
        </p15:guide>
        <p15:guide id="4" orient="horz" pos="1075">
          <p15:clr>
            <a:srgbClr val="F26B43"/>
          </p15:clr>
        </p15:guide>
        <p15:guide id="5" pos="7329">
          <p15:clr>
            <a:srgbClr val="F26B43"/>
          </p15:clr>
        </p15:guide>
        <p15:guide id="6" pos="345">
          <p15:clr>
            <a:srgbClr val="F26B43"/>
          </p15:clr>
        </p15:guide>
        <p15:guide id="8" orient="horz" pos="4063">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08800E62-ECD5-472D-995B-013B57BB4C07}"/>
              </a:ext>
            </a:extLst>
          </p:cNvPr>
          <p:cNvGraphicFramePr>
            <a:graphicFrameLocks noChangeAspect="1"/>
          </p:cNvGraphicFramePr>
          <p:nvPr userDrawn="1">
            <p:custDataLst>
              <p:tags r:id="rId19"/>
            </p:custDataLst>
            <p:extLst>
              <p:ext uri="{D42A27DB-BD31-4B8C-83A1-F6EECF244321}">
                <p14:modId xmlns:p14="http://schemas.microsoft.com/office/powerpoint/2010/main" val="236443739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0" imgW="344" imgH="344" progId="TCLayout.ActiveDocument.1">
                  <p:embed/>
                </p:oleObj>
              </mc:Choice>
              <mc:Fallback>
                <p:oleObj name="think-cell Slide" r:id="rId40" imgW="344" imgH="344" progId="TCLayout.ActiveDocument.1">
                  <p:embed/>
                  <p:pic>
                    <p:nvPicPr>
                      <p:cNvPr id="3" name="Object 2" hidden="1">
                        <a:extLst>
                          <a:ext uri="{FF2B5EF4-FFF2-40B4-BE49-F238E27FC236}">
                            <a16:creationId xmlns:a16="http://schemas.microsoft.com/office/drawing/2014/main" id="{08800E62-ECD5-472D-995B-013B57BB4C07}"/>
                          </a:ext>
                        </a:extLst>
                      </p:cNvPr>
                      <p:cNvPicPr/>
                      <p:nvPr/>
                    </p:nvPicPr>
                    <p:blipFill>
                      <a:blip r:embed="rId41"/>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1D1744EB-7E76-4AE2-88F6-C0D4CE03B5BB}"/>
              </a:ext>
            </a:extLst>
          </p:cNvPr>
          <p:cNvSpPr/>
          <p:nvPr userDrawn="1">
            <p:custDataLst>
              <p:tags r:id="rId20"/>
            </p:custDataLst>
          </p:nvPr>
        </p:nvSpPr>
        <p:spPr>
          <a:xfrm>
            <a:off x="0" y="0"/>
            <a:ext cx="158750" cy="158750"/>
          </a:xfrm>
          <a:prstGeom prst="rect">
            <a:avLst/>
          </a:prstGeom>
          <a:solidFill>
            <a:schemeClr val="tx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a:spcBef>
                <a:spcPts val="300"/>
              </a:spcBef>
              <a:spcAft>
                <a:spcPts val="300"/>
              </a:spcAft>
            </a:pPr>
            <a:endParaRPr lang="en-US" sz="2500" b="1" i="0" baseline="0" err="1">
              <a:solidFill>
                <a:schemeClr val="bg1"/>
              </a:solidFill>
              <a:latin typeface="Georgia" panose="02040502050405020303" pitchFamily="18" charset="0"/>
              <a:ea typeface="+mj-ea"/>
              <a:cs typeface="+mj-cs"/>
              <a:sym typeface="Georgia" panose="02040502050405020303" pitchFamily="18" charset="0"/>
            </a:endParaRPr>
          </a:p>
        </p:txBody>
      </p:sp>
      <p:sp>
        <p:nvSpPr>
          <p:cNvPr id="103" name="SlideLogoText" hidden="1">
            <a:extLst>
              <a:ext uri="{FF2B5EF4-FFF2-40B4-BE49-F238E27FC236}">
                <a16:creationId xmlns:a16="http://schemas.microsoft.com/office/drawing/2014/main" id="{69FC0062-74AE-4BDA-ACE7-D069B448DDBC}"/>
              </a:ext>
            </a:extLst>
          </p:cNvPr>
          <p:cNvSpPr txBox="1"/>
          <p:nvPr userDrawn="1">
            <p:custDataLst>
              <p:tags r:id="rId21"/>
            </p:custDataLst>
          </p:nvPr>
        </p:nvSpPr>
        <p:spPr bwMode="black">
          <a:xfrm>
            <a:off x="10142505" y="6499381"/>
            <a:ext cx="1134927" cy="138499"/>
          </a:xfrm>
          <a:prstGeom prst="rect">
            <a:avLst/>
          </a:prstGeom>
          <a:noFill/>
        </p:spPr>
        <p:txBody>
          <a:bodyPr wrap="non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kern="1200">
                <a:solidFill>
                  <a:schemeClr val="tx1"/>
                </a:solidFill>
                <a:latin typeface="+mn-lt"/>
                <a:ea typeface="+mn-ea"/>
                <a:cs typeface="Arial" panose="020B0604020202020204" pitchFamily="34" charset="0"/>
              </a:rPr>
              <a:t>McKinsey &amp; Company</a:t>
            </a:r>
          </a:p>
        </p:txBody>
      </p:sp>
      <p:sp>
        <p:nvSpPr>
          <p:cNvPr id="53" name="2. Slide Title">
            <a:extLst>
              <a:ext uri="{FF2B5EF4-FFF2-40B4-BE49-F238E27FC236}">
                <a16:creationId xmlns:a16="http://schemas.microsoft.com/office/drawing/2014/main" id="{7C8D601E-A2E1-4979-AE83-B694B9829662}"/>
              </a:ext>
            </a:extLst>
          </p:cNvPr>
          <p:cNvSpPr>
            <a:spLocks noGrp="1"/>
          </p:cNvSpPr>
          <p:nvPr>
            <p:ph type="title"/>
            <p:custDataLst>
              <p:tags r:id="rId22"/>
            </p:custDataLst>
          </p:nvPr>
        </p:nvSpPr>
        <p:spPr>
          <a:xfrm>
            <a:off x="554736" y="172212"/>
            <a:ext cx="11082528" cy="731520"/>
          </a:xfrm>
          <a:prstGeom prst="rect">
            <a:avLst/>
          </a:prstGeom>
        </p:spPr>
        <p:txBody>
          <a:bodyPr vert="horz" wrap="square" lIns="0" tIns="0" rIns="0" bIns="0" rtlCol="0" anchor="b" anchorCtr="0">
            <a:noAutofit/>
          </a:bodyPr>
          <a:lstStyle/>
          <a:p>
            <a:r>
              <a:rPr lang="en-US"/>
              <a:t>Click to edit Master title style</a:t>
            </a:r>
          </a:p>
        </p:txBody>
      </p:sp>
      <p:sp>
        <p:nvSpPr>
          <p:cNvPr id="54" name="Text Placeholder 2">
            <a:extLst>
              <a:ext uri="{FF2B5EF4-FFF2-40B4-BE49-F238E27FC236}">
                <a16:creationId xmlns:a16="http://schemas.microsoft.com/office/drawing/2014/main" id="{6A9C4AD8-E579-4AD3-9B92-5A31AC8DDA01}"/>
              </a:ext>
            </a:extLst>
          </p:cNvPr>
          <p:cNvSpPr>
            <a:spLocks noGrp="1"/>
          </p:cNvSpPr>
          <p:nvPr>
            <p:ph type="body" idx="1"/>
          </p:nvPr>
        </p:nvSpPr>
        <p:spPr>
          <a:xfrm>
            <a:off x="554736" y="2171700"/>
            <a:ext cx="11082528" cy="2523768"/>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25" name="Grid" hidden="1">
            <a:extLst>
              <a:ext uri="{FF2B5EF4-FFF2-40B4-BE49-F238E27FC236}">
                <a16:creationId xmlns:a16="http://schemas.microsoft.com/office/drawing/2014/main" id="{4ADF17BC-6AB0-D905-BDC8-DB658360EB6C}"/>
              </a:ext>
            </a:extLst>
          </p:cNvPr>
          <p:cNvPicPr>
            <a:picLocks noChangeAspect="1"/>
          </p:cNvPicPr>
          <p:nvPr userDrawn="1">
            <p:custDataLst>
              <p:tags r:id="rId23"/>
            </p:custDataLst>
          </p:nvPr>
        </p:nvPicPr>
        <p:blipFill>
          <a:blip r:embed="rId42">
            <a:extLst>
              <a:ext uri="{96DAC541-7B7A-43D3-8B79-37D633B846F1}">
                <asvg:svgBlip xmlns:asvg="http://schemas.microsoft.com/office/drawing/2016/SVG/main" r:embed="rId43"/>
              </a:ext>
            </a:extLst>
          </a:blip>
          <a:stretch>
            <a:fillRect/>
          </a:stretch>
        </p:blipFill>
        <p:spPr>
          <a:xfrm>
            <a:off x="3699" y="0"/>
            <a:ext cx="12184602" cy="6858000"/>
          </a:xfrm>
          <a:prstGeom prst="rect">
            <a:avLst/>
          </a:prstGeom>
        </p:spPr>
      </p:pic>
      <p:sp>
        <p:nvSpPr>
          <p:cNvPr id="145" name="4. Footnote" hidden="1">
            <a:extLst>
              <a:ext uri="{FF2B5EF4-FFF2-40B4-BE49-F238E27FC236}">
                <a16:creationId xmlns:a16="http://schemas.microsoft.com/office/drawing/2014/main" id="{56E3DC21-21DB-42FE-8721-1BC0E89F13AE}"/>
              </a:ext>
            </a:extLst>
          </p:cNvPr>
          <p:cNvSpPr txBox="1"/>
          <p:nvPr userDrawn="1">
            <p:custDataLst>
              <p:tags r:id="rId24"/>
            </p:custDataLst>
          </p:nvPr>
        </p:nvSpPr>
        <p:spPr>
          <a:xfrm>
            <a:off x="553972" y="6279028"/>
            <a:ext cx="7278624" cy="123111"/>
          </a:xfrm>
          <a:prstGeom prst="rect">
            <a:avLst/>
          </a:prstGeom>
          <a:noFill/>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a:latin typeface="+mn-lt"/>
                <a:ea typeface="+mn-ea"/>
                <a:cs typeface="Arial" panose="020B0604020202020204" pitchFamily="34" charset="0"/>
              </a:rPr>
              <a:t>Footnotes</a:t>
            </a:r>
          </a:p>
        </p:txBody>
      </p:sp>
      <p:grpSp>
        <p:nvGrpSpPr>
          <p:cNvPr id="185" name="LegendBoxes" hidden="1">
            <a:extLst>
              <a:ext uri="{FF2B5EF4-FFF2-40B4-BE49-F238E27FC236}">
                <a16:creationId xmlns:a16="http://schemas.microsoft.com/office/drawing/2014/main" id="{28785628-9685-42DD-85C6-4A7FDEAEB9E4}"/>
              </a:ext>
            </a:extLst>
          </p:cNvPr>
          <p:cNvGrpSpPr/>
          <p:nvPr userDrawn="1"/>
        </p:nvGrpSpPr>
        <p:grpSpPr>
          <a:xfrm>
            <a:off x="10722394" y="4323600"/>
            <a:ext cx="984864" cy="1717282"/>
            <a:chOff x="9585951" y="2980105"/>
            <a:chExt cx="984864" cy="1717282"/>
          </a:xfrm>
        </p:grpSpPr>
        <p:sp>
          <p:nvSpPr>
            <p:cNvPr id="186" name="RectangleLegend1">
              <a:extLst>
                <a:ext uri="{FF2B5EF4-FFF2-40B4-BE49-F238E27FC236}">
                  <a16:creationId xmlns:a16="http://schemas.microsoft.com/office/drawing/2014/main" id="{F6C915EA-5130-4DA7-8B9A-5E522A1DBE2F}"/>
                </a:ext>
              </a:extLst>
            </p:cNvPr>
            <p:cNvSpPr/>
            <p:nvPr/>
          </p:nvSpPr>
          <p:spPr>
            <a:xfrm>
              <a:off x="9585951" y="3001463"/>
              <a:ext cx="172729" cy="172729"/>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err="1">
                <a:solidFill>
                  <a:schemeClr val="tx1"/>
                </a:solidFill>
              </a:endParaRPr>
            </a:p>
          </p:txBody>
        </p:sp>
        <p:sp>
          <p:nvSpPr>
            <p:cNvPr id="187" name="RectangleLegend2">
              <a:extLst>
                <a:ext uri="{FF2B5EF4-FFF2-40B4-BE49-F238E27FC236}">
                  <a16:creationId xmlns:a16="http://schemas.microsoft.com/office/drawing/2014/main" id="{056BAC0D-94D9-4BAA-A238-909A42CD485B}"/>
                </a:ext>
              </a:extLst>
            </p:cNvPr>
            <p:cNvSpPr/>
            <p:nvPr/>
          </p:nvSpPr>
          <p:spPr>
            <a:xfrm>
              <a:off x="9585951" y="3380961"/>
              <a:ext cx="172729" cy="172729"/>
            </a:xfrm>
            <a:prstGeom prst="rect">
              <a:avLst/>
            </a:prstGeom>
            <a:solidFill>
              <a:schemeClr val="accent2"/>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err="1">
                <a:solidFill>
                  <a:schemeClr val="tx1"/>
                </a:solidFill>
              </a:endParaRPr>
            </a:p>
          </p:txBody>
        </p:sp>
        <p:sp>
          <p:nvSpPr>
            <p:cNvPr id="188" name="RectangleLegend3">
              <a:extLst>
                <a:ext uri="{FF2B5EF4-FFF2-40B4-BE49-F238E27FC236}">
                  <a16:creationId xmlns:a16="http://schemas.microsoft.com/office/drawing/2014/main" id="{BC7BB400-0474-421B-B1C4-D9D83F8D7025}"/>
                </a:ext>
              </a:extLst>
            </p:cNvPr>
            <p:cNvSpPr/>
            <p:nvPr/>
          </p:nvSpPr>
          <p:spPr>
            <a:xfrm>
              <a:off x="9585951" y="3754557"/>
              <a:ext cx="172729" cy="172729"/>
            </a:xfrm>
            <a:prstGeom prst="rect">
              <a:avLst/>
            </a:prstGeom>
            <a:solidFill>
              <a:schemeClr val="accent3"/>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err="1">
                <a:solidFill>
                  <a:schemeClr val="tx1"/>
                </a:solidFill>
              </a:endParaRPr>
            </a:p>
          </p:txBody>
        </p:sp>
        <p:sp>
          <p:nvSpPr>
            <p:cNvPr id="189" name="RectangleLegend4">
              <a:extLst>
                <a:ext uri="{FF2B5EF4-FFF2-40B4-BE49-F238E27FC236}">
                  <a16:creationId xmlns:a16="http://schemas.microsoft.com/office/drawing/2014/main" id="{5D84FBCC-8195-429D-ADA2-ADF26D0822E2}"/>
                </a:ext>
              </a:extLst>
            </p:cNvPr>
            <p:cNvSpPr/>
            <p:nvPr/>
          </p:nvSpPr>
          <p:spPr>
            <a:xfrm>
              <a:off x="9585951" y="4128153"/>
              <a:ext cx="172729" cy="172729"/>
            </a:xfrm>
            <a:prstGeom prst="rect">
              <a:avLst/>
            </a:prstGeom>
            <a:solidFill>
              <a:schemeClr val="accent4"/>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err="1">
                <a:solidFill>
                  <a:schemeClr val="tx1"/>
                </a:solidFill>
              </a:endParaRPr>
            </a:p>
          </p:txBody>
        </p:sp>
        <p:sp>
          <p:nvSpPr>
            <p:cNvPr id="190" name="RectangleLegend5">
              <a:extLst>
                <a:ext uri="{FF2B5EF4-FFF2-40B4-BE49-F238E27FC236}">
                  <a16:creationId xmlns:a16="http://schemas.microsoft.com/office/drawing/2014/main" id="{655825D0-671B-44EC-90C5-7913A4E7BAB9}"/>
                </a:ext>
              </a:extLst>
            </p:cNvPr>
            <p:cNvSpPr/>
            <p:nvPr/>
          </p:nvSpPr>
          <p:spPr>
            <a:xfrm>
              <a:off x="9585951" y="4501749"/>
              <a:ext cx="172729" cy="172729"/>
            </a:xfrm>
            <a:prstGeom prst="rect">
              <a:avLst/>
            </a:prstGeom>
            <a:solidFill>
              <a:schemeClr val="accent5"/>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err="1">
                <a:solidFill>
                  <a:schemeClr val="tx1"/>
                </a:solidFill>
              </a:endParaRPr>
            </a:p>
          </p:txBody>
        </p:sp>
        <p:sp>
          <p:nvSpPr>
            <p:cNvPr id="191" name="Legend1">
              <a:extLst>
                <a:ext uri="{FF2B5EF4-FFF2-40B4-BE49-F238E27FC236}">
                  <a16:creationId xmlns:a16="http://schemas.microsoft.com/office/drawing/2014/main" id="{CD018A8B-4FD0-4C99-AA47-D684D1049136}"/>
                </a:ext>
              </a:extLst>
            </p:cNvPr>
            <p:cNvSpPr txBox="1"/>
            <p:nvPr/>
          </p:nvSpPr>
          <p:spPr>
            <a:xfrm>
              <a:off x="9912097" y="2980105"/>
              <a:ext cx="658718" cy="215444"/>
            </a:xfrm>
            <a:prstGeom prst="rect">
              <a:avLst/>
            </a:prstGeom>
            <a:noFill/>
            <a:ln>
              <a:noFill/>
              <a:miter lim="800000"/>
            </a:ln>
          </p:spPr>
          <p:txBody>
            <a:bodyPr wrap="square" lIns="0" tIns="0" rIns="0" bIns="0" rtlCol="0" anchor="ctr" anchorCtr="0">
              <a:spAutoFit/>
            </a:bodyPr>
            <a:lstStyle/>
            <a:p>
              <a:pPr>
                <a:spcAft>
                  <a:spcPts val="600"/>
                </a:spcAft>
              </a:pPr>
              <a:r>
                <a:rPr lang="en-US" sz="1400"/>
                <a:t>Legend</a:t>
              </a:r>
            </a:p>
          </p:txBody>
        </p:sp>
        <p:sp>
          <p:nvSpPr>
            <p:cNvPr id="192" name="Legend2">
              <a:extLst>
                <a:ext uri="{FF2B5EF4-FFF2-40B4-BE49-F238E27FC236}">
                  <a16:creationId xmlns:a16="http://schemas.microsoft.com/office/drawing/2014/main" id="{24E194E3-38A9-4A3A-AEBA-D1DCF1935051}"/>
                </a:ext>
              </a:extLst>
            </p:cNvPr>
            <p:cNvSpPr txBox="1"/>
            <p:nvPr/>
          </p:nvSpPr>
          <p:spPr>
            <a:xfrm>
              <a:off x="9912097" y="3359603"/>
              <a:ext cx="658718" cy="215444"/>
            </a:xfrm>
            <a:prstGeom prst="rect">
              <a:avLst/>
            </a:prstGeom>
            <a:noFill/>
            <a:ln>
              <a:noFill/>
              <a:miter lim="800000"/>
            </a:ln>
          </p:spPr>
          <p:txBody>
            <a:bodyPr wrap="square" lIns="0" tIns="0" rIns="0" bIns="0" rtlCol="0" anchor="ctr" anchorCtr="0">
              <a:spAutoFit/>
            </a:bodyPr>
            <a:lstStyle/>
            <a:p>
              <a:pPr>
                <a:spcAft>
                  <a:spcPts val="600"/>
                </a:spcAft>
              </a:pPr>
              <a:r>
                <a:rPr lang="en-US" sz="1400"/>
                <a:t>Legend</a:t>
              </a:r>
            </a:p>
          </p:txBody>
        </p:sp>
        <p:sp>
          <p:nvSpPr>
            <p:cNvPr id="193" name="Legend3">
              <a:extLst>
                <a:ext uri="{FF2B5EF4-FFF2-40B4-BE49-F238E27FC236}">
                  <a16:creationId xmlns:a16="http://schemas.microsoft.com/office/drawing/2014/main" id="{DCCF084D-A8B2-46B3-BE03-CFDA8E58B2B9}"/>
                </a:ext>
              </a:extLst>
            </p:cNvPr>
            <p:cNvSpPr txBox="1"/>
            <p:nvPr/>
          </p:nvSpPr>
          <p:spPr>
            <a:xfrm>
              <a:off x="9912097" y="3739101"/>
              <a:ext cx="658718" cy="215444"/>
            </a:xfrm>
            <a:prstGeom prst="rect">
              <a:avLst/>
            </a:prstGeom>
            <a:noFill/>
            <a:ln>
              <a:noFill/>
              <a:miter lim="800000"/>
            </a:ln>
          </p:spPr>
          <p:txBody>
            <a:bodyPr wrap="square" lIns="0" tIns="0" rIns="0" bIns="0" rtlCol="0" anchor="ctr" anchorCtr="0">
              <a:spAutoFit/>
            </a:bodyPr>
            <a:lstStyle/>
            <a:p>
              <a:pPr>
                <a:spcAft>
                  <a:spcPts val="600"/>
                </a:spcAft>
              </a:pPr>
              <a:r>
                <a:rPr lang="en-US" sz="1400"/>
                <a:t>Legend</a:t>
              </a:r>
            </a:p>
          </p:txBody>
        </p:sp>
        <p:sp>
          <p:nvSpPr>
            <p:cNvPr id="194" name="Legend4">
              <a:extLst>
                <a:ext uri="{FF2B5EF4-FFF2-40B4-BE49-F238E27FC236}">
                  <a16:creationId xmlns:a16="http://schemas.microsoft.com/office/drawing/2014/main" id="{0E49468C-EFEE-4C9A-BECB-CC10BE34BF4B}"/>
                </a:ext>
              </a:extLst>
            </p:cNvPr>
            <p:cNvSpPr txBox="1"/>
            <p:nvPr/>
          </p:nvSpPr>
          <p:spPr>
            <a:xfrm>
              <a:off x="9912097" y="4110522"/>
              <a:ext cx="658718" cy="215444"/>
            </a:xfrm>
            <a:prstGeom prst="rect">
              <a:avLst/>
            </a:prstGeom>
            <a:noFill/>
            <a:ln>
              <a:noFill/>
              <a:miter lim="800000"/>
            </a:ln>
          </p:spPr>
          <p:txBody>
            <a:bodyPr wrap="square" lIns="0" tIns="0" rIns="0" bIns="0" rtlCol="0" anchor="ctr" anchorCtr="0">
              <a:spAutoFit/>
            </a:bodyPr>
            <a:lstStyle/>
            <a:p>
              <a:pPr>
                <a:spcAft>
                  <a:spcPts val="600"/>
                </a:spcAft>
              </a:pPr>
              <a:r>
                <a:rPr lang="en-US" sz="1400"/>
                <a:t>Legend</a:t>
              </a:r>
            </a:p>
          </p:txBody>
        </p:sp>
        <p:sp>
          <p:nvSpPr>
            <p:cNvPr id="195" name="Legend5">
              <a:extLst>
                <a:ext uri="{FF2B5EF4-FFF2-40B4-BE49-F238E27FC236}">
                  <a16:creationId xmlns:a16="http://schemas.microsoft.com/office/drawing/2014/main" id="{443480AB-89E7-497E-A131-91869590BDB0}"/>
                </a:ext>
              </a:extLst>
            </p:cNvPr>
            <p:cNvSpPr txBox="1"/>
            <p:nvPr/>
          </p:nvSpPr>
          <p:spPr>
            <a:xfrm>
              <a:off x="9912097" y="4481943"/>
              <a:ext cx="653111" cy="215444"/>
            </a:xfrm>
            <a:prstGeom prst="rect">
              <a:avLst/>
            </a:prstGeom>
            <a:noFill/>
            <a:ln>
              <a:noFill/>
              <a:miter lim="800000"/>
            </a:ln>
          </p:spPr>
          <p:txBody>
            <a:bodyPr wrap="square" lIns="0" tIns="0" rIns="0" bIns="0" rtlCol="0" anchor="ctr" anchorCtr="0">
              <a:spAutoFit/>
            </a:bodyPr>
            <a:lstStyle/>
            <a:p>
              <a:pPr>
                <a:spcAft>
                  <a:spcPts val="600"/>
                </a:spcAft>
              </a:pPr>
              <a:r>
                <a:rPr lang="en-US" sz="1400"/>
                <a:t>Legend</a:t>
              </a:r>
            </a:p>
          </p:txBody>
        </p:sp>
      </p:grpSp>
      <p:grpSp>
        <p:nvGrpSpPr>
          <p:cNvPr id="4" name="LegendMoons" hidden="1">
            <a:extLst>
              <a:ext uri="{FF2B5EF4-FFF2-40B4-BE49-F238E27FC236}">
                <a16:creationId xmlns:a16="http://schemas.microsoft.com/office/drawing/2014/main" id="{78CA310D-6D76-F64D-43BD-A9F8058D0B83}"/>
              </a:ext>
            </a:extLst>
          </p:cNvPr>
          <p:cNvGrpSpPr/>
          <p:nvPr userDrawn="1"/>
        </p:nvGrpSpPr>
        <p:grpSpPr>
          <a:xfrm>
            <a:off x="10692000" y="1339200"/>
            <a:ext cx="1023616" cy="1731859"/>
            <a:chOff x="7723680" y="1702457"/>
            <a:chExt cx="1023616" cy="1731859"/>
          </a:xfrm>
        </p:grpSpPr>
        <p:sp>
          <p:nvSpPr>
            <p:cNvPr id="5" name="Legend1">
              <a:extLst>
                <a:ext uri="{FF2B5EF4-FFF2-40B4-BE49-F238E27FC236}">
                  <a16:creationId xmlns:a16="http://schemas.microsoft.com/office/drawing/2014/main" id="{5EB4C1BD-D02B-BD12-5727-6F58C39BD4CB}"/>
                </a:ext>
              </a:extLst>
            </p:cNvPr>
            <p:cNvSpPr txBox="1"/>
            <p:nvPr/>
          </p:nvSpPr>
          <p:spPr>
            <a:xfrm>
              <a:off x="8076312" y="1709816"/>
              <a:ext cx="670984" cy="215444"/>
            </a:xfrm>
            <a:prstGeom prst="rect">
              <a:avLst/>
            </a:prstGeom>
            <a:noFill/>
            <a:ln>
              <a:noFill/>
              <a:miter lim="800000"/>
            </a:ln>
          </p:spPr>
          <p:txBody>
            <a:bodyPr wrap="square" lIns="0" tIns="0" rIns="0" bIns="0" rtlCol="0" anchor="ctr" anchorCtr="0">
              <a:spAutoFit/>
            </a:bodyPr>
            <a:lstStyle/>
            <a:p>
              <a:pPr>
                <a:spcAft>
                  <a:spcPts val="600"/>
                </a:spcAft>
              </a:pPr>
              <a:r>
                <a:rPr lang="en-US" sz="1400"/>
                <a:t>Legend</a:t>
              </a:r>
            </a:p>
          </p:txBody>
        </p:sp>
        <p:sp>
          <p:nvSpPr>
            <p:cNvPr id="6" name="Legend2">
              <a:extLst>
                <a:ext uri="{FF2B5EF4-FFF2-40B4-BE49-F238E27FC236}">
                  <a16:creationId xmlns:a16="http://schemas.microsoft.com/office/drawing/2014/main" id="{760D5CA7-F2EA-45CF-81C8-C3EDA5FA3954}"/>
                </a:ext>
              </a:extLst>
            </p:cNvPr>
            <p:cNvSpPr txBox="1"/>
            <p:nvPr/>
          </p:nvSpPr>
          <p:spPr>
            <a:xfrm>
              <a:off x="8076312" y="2085275"/>
              <a:ext cx="670984" cy="215444"/>
            </a:xfrm>
            <a:prstGeom prst="rect">
              <a:avLst/>
            </a:prstGeom>
            <a:noFill/>
            <a:ln>
              <a:noFill/>
              <a:miter lim="800000"/>
            </a:ln>
          </p:spPr>
          <p:txBody>
            <a:bodyPr wrap="square" lIns="0" tIns="0" rIns="0" bIns="0" rtlCol="0" anchor="ctr" anchorCtr="0">
              <a:spAutoFit/>
            </a:bodyPr>
            <a:lstStyle/>
            <a:p>
              <a:pPr>
                <a:spcAft>
                  <a:spcPts val="600"/>
                </a:spcAft>
              </a:pPr>
              <a:r>
                <a:rPr lang="en-US" sz="1400"/>
                <a:t>Legend</a:t>
              </a:r>
            </a:p>
          </p:txBody>
        </p:sp>
        <p:sp>
          <p:nvSpPr>
            <p:cNvPr id="7" name="Legend3">
              <a:extLst>
                <a:ext uri="{FF2B5EF4-FFF2-40B4-BE49-F238E27FC236}">
                  <a16:creationId xmlns:a16="http://schemas.microsoft.com/office/drawing/2014/main" id="{EB43A491-1FC0-C08D-DC0F-9312F78D3BB5}"/>
                </a:ext>
              </a:extLst>
            </p:cNvPr>
            <p:cNvSpPr txBox="1"/>
            <p:nvPr/>
          </p:nvSpPr>
          <p:spPr>
            <a:xfrm>
              <a:off x="8076312" y="2460734"/>
              <a:ext cx="670984" cy="215444"/>
            </a:xfrm>
            <a:prstGeom prst="rect">
              <a:avLst/>
            </a:prstGeom>
            <a:noFill/>
            <a:ln>
              <a:noFill/>
              <a:miter lim="800000"/>
            </a:ln>
          </p:spPr>
          <p:txBody>
            <a:bodyPr wrap="square" lIns="0" tIns="0" rIns="0" bIns="0" rtlCol="0" anchor="ctr" anchorCtr="0">
              <a:spAutoFit/>
            </a:bodyPr>
            <a:lstStyle/>
            <a:p>
              <a:pPr>
                <a:spcAft>
                  <a:spcPts val="600"/>
                </a:spcAft>
              </a:pPr>
              <a:r>
                <a:rPr lang="en-US" sz="1400"/>
                <a:t>Legend</a:t>
              </a:r>
            </a:p>
          </p:txBody>
        </p:sp>
        <p:sp>
          <p:nvSpPr>
            <p:cNvPr id="8" name="Legend4">
              <a:extLst>
                <a:ext uri="{FF2B5EF4-FFF2-40B4-BE49-F238E27FC236}">
                  <a16:creationId xmlns:a16="http://schemas.microsoft.com/office/drawing/2014/main" id="{41DC0170-C64F-96F4-DD57-F6BBE781B8CA}"/>
                </a:ext>
              </a:extLst>
            </p:cNvPr>
            <p:cNvSpPr txBox="1"/>
            <p:nvPr/>
          </p:nvSpPr>
          <p:spPr>
            <a:xfrm>
              <a:off x="8076312" y="2836193"/>
              <a:ext cx="670984" cy="215444"/>
            </a:xfrm>
            <a:prstGeom prst="rect">
              <a:avLst/>
            </a:prstGeom>
            <a:noFill/>
            <a:ln>
              <a:noFill/>
              <a:miter lim="800000"/>
            </a:ln>
          </p:spPr>
          <p:txBody>
            <a:bodyPr wrap="square" lIns="0" tIns="0" rIns="0" bIns="0" rtlCol="0" anchor="ctr" anchorCtr="0">
              <a:spAutoFit/>
            </a:bodyPr>
            <a:lstStyle/>
            <a:p>
              <a:pPr>
                <a:spcAft>
                  <a:spcPts val="600"/>
                </a:spcAft>
              </a:pPr>
              <a:r>
                <a:rPr lang="en-US" sz="1400"/>
                <a:t>Legend</a:t>
              </a:r>
            </a:p>
          </p:txBody>
        </p:sp>
        <p:sp>
          <p:nvSpPr>
            <p:cNvPr id="9" name="Legend5">
              <a:extLst>
                <a:ext uri="{FF2B5EF4-FFF2-40B4-BE49-F238E27FC236}">
                  <a16:creationId xmlns:a16="http://schemas.microsoft.com/office/drawing/2014/main" id="{7E1C2B9C-8B0A-AC6B-B386-E28E8F253128}"/>
                </a:ext>
              </a:extLst>
            </p:cNvPr>
            <p:cNvSpPr txBox="1"/>
            <p:nvPr/>
          </p:nvSpPr>
          <p:spPr>
            <a:xfrm>
              <a:off x="8076312" y="3211654"/>
              <a:ext cx="670984" cy="215444"/>
            </a:xfrm>
            <a:prstGeom prst="rect">
              <a:avLst/>
            </a:prstGeom>
            <a:noFill/>
            <a:ln>
              <a:noFill/>
              <a:miter lim="800000"/>
            </a:ln>
          </p:spPr>
          <p:txBody>
            <a:bodyPr wrap="square" lIns="0" tIns="0" rIns="0" bIns="0" rtlCol="0" anchor="ctr" anchorCtr="0">
              <a:spAutoFit/>
            </a:bodyPr>
            <a:lstStyle/>
            <a:p>
              <a:pPr>
                <a:spcAft>
                  <a:spcPts val="600"/>
                </a:spcAft>
              </a:pPr>
              <a:r>
                <a:rPr lang="en-US" sz="1400"/>
                <a:t>Legend</a:t>
              </a:r>
            </a:p>
          </p:txBody>
        </p:sp>
        <p:grpSp>
          <p:nvGrpSpPr>
            <p:cNvPr id="10" name="MoonLegend1">
              <a:extLst>
                <a:ext uri="{FF2B5EF4-FFF2-40B4-BE49-F238E27FC236}">
                  <a16:creationId xmlns:a16="http://schemas.microsoft.com/office/drawing/2014/main" id="{C1E862B0-BA6B-93BC-31CC-9EDF1CA824BB}"/>
                </a:ext>
              </a:extLst>
            </p:cNvPr>
            <p:cNvGrpSpPr>
              <a:grpSpLocks noChangeAspect="1"/>
            </p:cNvGrpSpPr>
            <p:nvPr>
              <p:custDataLst>
                <p:tags r:id="rId25"/>
              </p:custDataLst>
            </p:nvPr>
          </p:nvGrpSpPr>
          <p:grpSpPr>
            <a:xfrm>
              <a:off x="7723680" y="1702457"/>
              <a:ext cx="228600" cy="228600"/>
              <a:chOff x="762000" y="1270000"/>
              <a:chExt cx="254000" cy="254000"/>
            </a:xfrm>
          </p:grpSpPr>
          <p:sp>
            <p:nvSpPr>
              <p:cNvPr id="23" name="Oval 22">
                <a:extLst>
                  <a:ext uri="{FF2B5EF4-FFF2-40B4-BE49-F238E27FC236}">
                    <a16:creationId xmlns:a16="http://schemas.microsoft.com/office/drawing/2014/main" id="{34A84F48-2944-98CC-156D-EC5FA62990B9}"/>
                  </a:ext>
                </a:extLst>
              </p:cNvPr>
              <p:cNvSpPr/>
              <p:nvPr>
                <p:custDataLst>
                  <p:tags r:id="rId38"/>
                </p:custDataLst>
              </p:nvPr>
            </p:nvSpPr>
            <p:spPr>
              <a:xfrm>
                <a:off x="762000" y="1270000"/>
                <a:ext cx="254000" cy="254000"/>
              </a:xfrm>
              <a:prstGeom prst="ellipse">
                <a:avLst/>
              </a:prstGeom>
              <a:solidFill>
                <a:srgbClr val="757575"/>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tx1"/>
                  </a:solidFill>
                </a:endParaRPr>
              </a:p>
            </p:txBody>
          </p:sp>
          <p:sp>
            <p:nvSpPr>
              <p:cNvPr id="24" name="Arc 23" hidden="1">
                <a:extLst>
                  <a:ext uri="{FF2B5EF4-FFF2-40B4-BE49-F238E27FC236}">
                    <a16:creationId xmlns:a16="http://schemas.microsoft.com/office/drawing/2014/main" id="{49AE9D7C-3BC5-C5DD-0AFA-71D915D9D8D1}"/>
                  </a:ext>
                </a:extLst>
              </p:cNvPr>
              <p:cNvSpPr/>
              <p:nvPr>
                <p:custDataLst>
                  <p:tags r:id="rId39"/>
                </p:custDataLst>
              </p:nvPr>
            </p:nvSpPr>
            <p:spPr>
              <a:xfrm>
                <a:off x="762000" y="1270000"/>
                <a:ext cx="254000" cy="254000"/>
              </a:xfrm>
              <a:prstGeom prst="arc">
                <a:avLst>
                  <a:gd name="adj1" fmla="val 16200000"/>
                  <a:gd name="adj2" fmla="val 540000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1" name="MoonLegend2">
              <a:extLst>
                <a:ext uri="{FF2B5EF4-FFF2-40B4-BE49-F238E27FC236}">
                  <a16:creationId xmlns:a16="http://schemas.microsoft.com/office/drawing/2014/main" id="{3623EFE0-7A55-35A0-763D-A7CCEABC5767}"/>
                </a:ext>
              </a:extLst>
            </p:cNvPr>
            <p:cNvGrpSpPr>
              <a:grpSpLocks noChangeAspect="1"/>
            </p:cNvGrpSpPr>
            <p:nvPr>
              <p:custDataLst>
                <p:tags r:id="rId26"/>
              </p:custDataLst>
            </p:nvPr>
          </p:nvGrpSpPr>
          <p:grpSpPr>
            <a:xfrm>
              <a:off x="7723680" y="2078270"/>
              <a:ext cx="228600" cy="228600"/>
              <a:chOff x="762000" y="1270000"/>
              <a:chExt cx="254000" cy="254000"/>
            </a:xfrm>
          </p:grpSpPr>
          <p:sp>
            <p:nvSpPr>
              <p:cNvPr id="21" name="Oval 20">
                <a:extLst>
                  <a:ext uri="{FF2B5EF4-FFF2-40B4-BE49-F238E27FC236}">
                    <a16:creationId xmlns:a16="http://schemas.microsoft.com/office/drawing/2014/main" id="{FA3B4311-025C-426B-9E06-BDDA476EF4AE}"/>
                  </a:ext>
                </a:extLst>
              </p:cNvPr>
              <p:cNvSpPr/>
              <p:nvPr>
                <p:custDataLst>
                  <p:tags r:id="rId36"/>
                </p:custDataLst>
              </p:nvPr>
            </p:nvSpPr>
            <p:spPr>
              <a:xfrm>
                <a:off x="762000" y="1270000"/>
                <a:ext cx="254000" cy="254000"/>
              </a:xfrm>
              <a:prstGeom prst="ellipse">
                <a:avLst/>
              </a:prstGeom>
              <a:solidFill>
                <a:srgbClr val="757575"/>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tx1"/>
                  </a:solidFill>
                </a:endParaRPr>
              </a:p>
            </p:txBody>
          </p:sp>
          <p:sp>
            <p:nvSpPr>
              <p:cNvPr id="22" name="Arc 21">
                <a:extLst>
                  <a:ext uri="{FF2B5EF4-FFF2-40B4-BE49-F238E27FC236}">
                    <a16:creationId xmlns:a16="http://schemas.microsoft.com/office/drawing/2014/main" id="{9ABB8959-417A-20E2-3BFB-820D653F8B1E}"/>
                  </a:ext>
                </a:extLst>
              </p:cNvPr>
              <p:cNvSpPr/>
              <p:nvPr>
                <p:custDataLst>
                  <p:tags r:id="rId37"/>
                </p:custDataLst>
              </p:nvPr>
            </p:nvSpPr>
            <p:spPr>
              <a:xfrm>
                <a:off x="762000" y="1270000"/>
                <a:ext cx="254000" cy="254000"/>
              </a:xfrm>
              <a:prstGeom prst="arc">
                <a:avLst>
                  <a:gd name="adj1" fmla="val 16200000"/>
                  <a:gd name="adj2" fmla="val 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2" name="MoonLegend3">
              <a:extLst>
                <a:ext uri="{FF2B5EF4-FFF2-40B4-BE49-F238E27FC236}">
                  <a16:creationId xmlns:a16="http://schemas.microsoft.com/office/drawing/2014/main" id="{7A7E4CBF-9B94-C8D7-EF8F-9662FD33055A}"/>
                </a:ext>
              </a:extLst>
            </p:cNvPr>
            <p:cNvGrpSpPr>
              <a:grpSpLocks noChangeAspect="1"/>
            </p:cNvGrpSpPr>
            <p:nvPr>
              <p:custDataLst>
                <p:tags r:id="rId27"/>
              </p:custDataLst>
            </p:nvPr>
          </p:nvGrpSpPr>
          <p:grpSpPr>
            <a:xfrm>
              <a:off x="7723680" y="2454085"/>
              <a:ext cx="228600" cy="228600"/>
              <a:chOff x="762000" y="1270000"/>
              <a:chExt cx="254000" cy="254000"/>
            </a:xfrm>
          </p:grpSpPr>
          <p:sp>
            <p:nvSpPr>
              <p:cNvPr id="19" name="Oval 18">
                <a:extLst>
                  <a:ext uri="{FF2B5EF4-FFF2-40B4-BE49-F238E27FC236}">
                    <a16:creationId xmlns:a16="http://schemas.microsoft.com/office/drawing/2014/main" id="{25A66490-5468-AC46-5ED5-E8212992AFCC}"/>
                  </a:ext>
                </a:extLst>
              </p:cNvPr>
              <p:cNvSpPr/>
              <p:nvPr>
                <p:custDataLst>
                  <p:tags r:id="rId34"/>
                </p:custDataLst>
              </p:nvPr>
            </p:nvSpPr>
            <p:spPr>
              <a:xfrm>
                <a:off x="762000" y="1270000"/>
                <a:ext cx="254000" cy="254000"/>
              </a:xfrm>
              <a:prstGeom prst="ellipse">
                <a:avLst/>
              </a:prstGeom>
              <a:solidFill>
                <a:srgbClr val="757575"/>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tx1"/>
                  </a:solidFill>
                </a:endParaRPr>
              </a:p>
            </p:txBody>
          </p:sp>
          <p:sp>
            <p:nvSpPr>
              <p:cNvPr id="20" name="Arc 19">
                <a:extLst>
                  <a:ext uri="{FF2B5EF4-FFF2-40B4-BE49-F238E27FC236}">
                    <a16:creationId xmlns:a16="http://schemas.microsoft.com/office/drawing/2014/main" id="{2164DC02-AF00-DEB2-344B-46D05BDC2865}"/>
                  </a:ext>
                </a:extLst>
              </p:cNvPr>
              <p:cNvSpPr/>
              <p:nvPr>
                <p:custDataLst>
                  <p:tags r:id="rId35"/>
                </p:custDataLst>
              </p:nvPr>
            </p:nvSpPr>
            <p:spPr>
              <a:xfrm>
                <a:off x="762000" y="1270000"/>
                <a:ext cx="254000" cy="254000"/>
              </a:xfrm>
              <a:prstGeom prst="arc">
                <a:avLst>
                  <a:gd name="adj1" fmla="val 16200000"/>
                  <a:gd name="adj2" fmla="val 540000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3" name="MoonLegend4">
              <a:extLst>
                <a:ext uri="{FF2B5EF4-FFF2-40B4-BE49-F238E27FC236}">
                  <a16:creationId xmlns:a16="http://schemas.microsoft.com/office/drawing/2014/main" id="{37ACCC41-9C6B-7C20-5C62-B34B467FA718}"/>
                </a:ext>
              </a:extLst>
            </p:cNvPr>
            <p:cNvGrpSpPr>
              <a:grpSpLocks noChangeAspect="1"/>
            </p:cNvGrpSpPr>
            <p:nvPr>
              <p:custDataLst>
                <p:tags r:id="rId28"/>
              </p:custDataLst>
            </p:nvPr>
          </p:nvGrpSpPr>
          <p:grpSpPr>
            <a:xfrm>
              <a:off x="7723680" y="2829900"/>
              <a:ext cx="228600" cy="228600"/>
              <a:chOff x="762000" y="1270000"/>
              <a:chExt cx="254000" cy="254000"/>
            </a:xfrm>
          </p:grpSpPr>
          <p:sp>
            <p:nvSpPr>
              <p:cNvPr id="17" name="Oval 16">
                <a:extLst>
                  <a:ext uri="{FF2B5EF4-FFF2-40B4-BE49-F238E27FC236}">
                    <a16:creationId xmlns:a16="http://schemas.microsoft.com/office/drawing/2014/main" id="{14731651-049D-FD74-10A9-3B77CDA9C266}"/>
                  </a:ext>
                </a:extLst>
              </p:cNvPr>
              <p:cNvSpPr/>
              <p:nvPr>
                <p:custDataLst>
                  <p:tags r:id="rId32"/>
                </p:custDataLst>
              </p:nvPr>
            </p:nvSpPr>
            <p:spPr>
              <a:xfrm>
                <a:off x="762000" y="1270000"/>
                <a:ext cx="254000" cy="254000"/>
              </a:xfrm>
              <a:prstGeom prst="ellipse">
                <a:avLst/>
              </a:prstGeom>
              <a:solidFill>
                <a:srgbClr val="757575"/>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tx1"/>
                  </a:solidFill>
                </a:endParaRPr>
              </a:p>
            </p:txBody>
          </p:sp>
          <p:sp>
            <p:nvSpPr>
              <p:cNvPr id="18" name="Arc 17">
                <a:extLst>
                  <a:ext uri="{FF2B5EF4-FFF2-40B4-BE49-F238E27FC236}">
                    <a16:creationId xmlns:a16="http://schemas.microsoft.com/office/drawing/2014/main" id="{5AADA01A-6C4E-7E32-6930-9C7BE1CCCDFC}"/>
                  </a:ext>
                </a:extLst>
              </p:cNvPr>
              <p:cNvSpPr/>
              <p:nvPr>
                <p:custDataLst>
                  <p:tags r:id="rId33"/>
                </p:custDataLst>
              </p:nvPr>
            </p:nvSpPr>
            <p:spPr>
              <a:xfrm>
                <a:off x="762000" y="1270000"/>
                <a:ext cx="254000" cy="254000"/>
              </a:xfrm>
              <a:prstGeom prst="arc">
                <a:avLst>
                  <a:gd name="adj1" fmla="val 16200000"/>
                  <a:gd name="adj2" fmla="val 1080000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4" name="MoonLegend5">
              <a:extLst>
                <a:ext uri="{FF2B5EF4-FFF2-40B4-BE49-F238E27FC236}">
                  <a16:creationId xmlns:a16="http://schemas.microsoft.com/office/drawing/2014/main" id="{E9C1FE7B-027B-2A18-4D77-A6B6DC1EDC9F}"/>
                </a:ext>
              </a:extLst>
            </p:cNvPr>
            <p:cNvGrpSpPr>
              <a:grpSpLocks noChangeAspect="1"/>
            </p:cNvGrpSpPr>
            <p:nvPr>
              <p:custDataLst>
                <p:tags r:id="rId29"/>
              </p:custDataLst>
            </p:nvPr>
          </p:nvGrpSpPr>
          <p:grpSpPr>
            <a:xfrm>
              <a:off x="7723680" y="3205716"/>
              <a:ext cx="228600" cy="228600"/>
              <a:chOff x="762000" y="1270000"/>
              <a:chExt cx="254000" cy="254000"/>
            </a:xfrm>
          </p:grpSpPr>
          <p:sp>
            <p:nvSpPr>
              <p:cNvPr id="15" name="Oval 14">
                <a:extLst>
                  <a:ext uri="{FF2B5EF4-FFF2-40B4-BE49-F238E27FC236}">
                    <a16:creationId xmlns:a16="http://schemas.microsoft.com/office/drawing/2014/main" id="{25520F20-D7D9-7F64-BF4E-B26721F00ED8}"/>
                  </a:ext>
                </a:extLst>
              </p:cNvPr>
              <p:cNvSpPr/>
              <p:nvPr>
                <p:custDataLst>
                  <p:tags r:id="rId30"/>
                </p:custDataLst>
              </p:nvPr>
            </p:nvSpPr>
            <p:spPr>
              <a:xfrm>
                <a:off x="762000" y="1270000"/>
                <a:ext cx="254000" cy="254000"/>
              </a:xfrm>
              <a:prstGeom prst="ellipse">
                <a:avLst/>
              </a:prstGeom>
              <a:solidFill>
                <a:srgbClr val="757575"/>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tx1"/>
                  </a:solidFill>
                </a:endParaRPr>
              </a:p>
            </p:txBody>
          </p:sp>
          <p:sp>
            <p:nvSpPr>
              <p:cNvPr id="16" name="Arc 15">
                <a:extLst>
                  <a:ext uri="{FF2B5EF4-FFF2-40B4-BE49-F238E27FC236}">
                    <a16:creationId xmlns:a16="http://schemas.microsoft.com/office/drawing/2014/main" id="{1AC3D5E5-FFBA-7695-4382-807739B76632}"/>
                  </a:ext>
                </a:extLst>
              </p:cNvPr>
              <p:cNvSpPr/>
              <p:nvPr>
                <p:custDataLst>
                  <p:tags r:id="rId31"/>
                </p:custDataLst>
              </p:nvPr>
            </p:nvSpPr>
            <p:spPr>
              <a:xfrm>
                <a:off x="762000" y="1270000"/>
                <a:ext cx="254000" cy="254000"/>
              </a:xfrm>
              <a:prstGeom prst="arc">
                <a:avLst>
                  <a:gd name="adj1" fmla="val 16200000"/>
                  <a:gd name="adj2" fmla="val 1620000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grpSp>
        <p:nvGrpSpPr>
          <p:cNvPr id="167" name="Sticker" hidden="1">
            <a:extLst>
              <a:ext uri="{FF2B5EF4-FFF2-40B4-BE49-F238E27FC236}">
                <a16:creationId xmlns:a16="http://schemas.microsoft.com/office/drawing/2014/main" id="{174FA759-1A16-45E2-B8DB-6AC61DFC92D4}"/>
              </a:ext>
            </a:extLst>
          </p:cNvPr>
          <p:cNvGrpSpPr>
            <a:grpSpLocks noChangeAspect="1"/>
          </p:cNvGrpSpPr>
          <p:nvPr userDrawn="1"/>
        </p:nvGrpSpPr>
        <p:grpSpPr bwMode="gray">
          <a:xfrm>
            <a:off x="559460" y="1289273"/>
            <a:ext cx="428337" cy="156997"/>
            <a:chOff x="8456447" y="272180"/>
            <a:chExt cx="322188" cy="156966"/>
          </a:xfrm>
        </p:grpSpPr>
        <p:sp>
          <p:nvSpPr>
            <p:cNvPr id="168" name="StickerRectangle">
              <a:extLst>
                <a:ext uri="{FF2B5EF4-FFF2-40B4-BE49-F238E27FC236}">
                  <a16:creationId xmlns:a16="http://schemas.microsoft.com/office/drawing/2014/main" id="{99FB5892-A9FF-4D0E-8661-19A39D5E096E}"/>
                </a:ext>
              </a:extLst>
            </p:cNvPr>
            <p:cNvSpPr>
              <a:spLocks noChangeArrowheads="1"/>
            </p:cNvSpPr>
            <p:nvPr userDrawn="1"/>
          </p:nvSpPr>
          <p:spPr bwMode="gray">
            <a:xfrm>
              <a:off x="8456447" y="272180"/>
              <a:ext cx="322188" cy="156966"/>
            </a:xfrm>
            <a:prstGeom prst="leftRightArrow">
              <a:avLst>
                <a:gd name="adj1" fmla="val 100000"/>
                <a:gd name="adj2" fmla="val 0"/>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18288" anchor="t" anchorCtr="0">
              <a:spAutoFit/>
            </a:bodyPr>
            <a:lstStyle/>
            <a:p>
              <a:pPr algn="l" defTabSz="1193860">
                <a:buClr>
                  <a:schemeClr val="tx2"/>
                </a:buClr>
              </a:pPr>
              <a:r>
                <a:rPr lang="en-US" sz="900" b="1" spc="50">
                  <a:ln w="3175">
                    <a:noFill/>
                  </a:ln>
                  <a:solidFill>
                    <a:schemeClr val="tx1"/>
                  </a:solidFill>
                </a:rPr>
                <a:t>Sticker</a:t>
              </a:r>
              <a:endParaRPr lang="en-US" sz="800" baseline="0">
                <a:solidFill>
                  <a:schemeClr val="tx1"/>
                </a:solidFill>
                <a:latin typeface="+mn-lt"/>
                <a:ea typeface="+mn-ea"/>
              </a:endParaRPr>
            </a:p>
          </p:txBody>
        </p:sp>
        <p:cxnSp>
          <p:nvCxnSpPr>
            <p:cNvPr id="169" name="StickerUnderline">
              <a:extLst>
                <a:ext uri="{FF2B5EF4-FFF2-40B4-BE49-F238E27FC236}">
                  <a16:creationId xmlns:a16="http://schemas.microsoft.com/office/drawing/2014/main" id="{B821CB31-49E5-49E7-966F-3C5449557168}"/>
                </a:ext>
              </a:extLst>
            </p:cNvPr>
            <p:cNvCxnSpPr>
              <a:cxnSpLocks noChangeShapeType="1"/>
              <a:stCxn id="168" idx="4"/>
              <a:endCxn id="168" idx="6"/>
            </p:cNvCxnSpPr>
            <p:nvPr/>
          </p:nvCxnSpPr>
          <p:spPr bwMode="gray">
            <a:xfrm>
              <a:off x="8456447" y="429146"/>
              <a:ext cx="322188" cy="0"/>
            </a:xfrm>
            <a:prstGeom prst="straightConnector1">
              <a:avLst/>
            </a:prstGeom>
            <a:noFill/>
            <a:ln w="4191">
              <a:solidFill>
                <a:schemeClr val="tx1"/>
              </a:solidFill>
              <a:round/>
              <a:headEnd/>
              <a:tailEnd/>
            </a:ln>
            <a:extLst>
              <a:ext uri="{909E8E84-426E-40DD-AFC4-6F175D3DCCD1}">
                <a14:hiddenFill xmlns:a14="http://schemas.microsoft.com/office/drawing/2010/main">
                  <a:noFill/>
                </a14:hiddenFill>
              </a:ext>
            </a:extLst>
          </p:spPr>
        </p:cxnSp>
      </p:grpSp>
      <p:grpSp>
        <p:nvGrpSpPr>
          <p:cNvPr id="144" name="LegendLines" hidden="1">
            <a:extLst>
              <a:ext uri="{FF2B5EF4-FFF2-40B4-BE49-F238E27FC236}">
                <a16:creationId xmlns:a16="http://schemas.microsoft.com/office/drawing/2014/main" id="{96520A0D-E8D0-48B5-8162-BA1976A5C3E1}"/>
              </a:ext>
            </a:extLst>
          </p:cNvPr>
          <p:cNvGrpSpPr/>
          <p:nvPr userDrawn="1"/>
        </p:nvGrpSpPr>
        <p:grpSpPr>
          <a:xfrm>
            <a:off x="10440000" y="3243600"/>
            <a:ext cx="1269335" cy="958286"/>
            <a:chOff x="4372690" y="3739101"/>
            <a:chExt cx="1269335" cy="958286"/>
          </a:xfrm>
        </p:grpSpPr>
        <p:sp>
          <p:nvSpPr>
            <p:cNvPr id="170" name="Legend1">
              <a:extLst>
                <a:ext uri="{FF2B5EF4-FFF2-40B4-BE49-F238E27FC236}">
                  <a16:creationId xmlns:a16="http://schemas.microsoft.com/office/drawing/2014/main" id="{D5E27233-7661-43E0-8C1B-859EBE562598}"/>
                </a:ext>
              </a:extLst>
            </p:cNvPr>
            <p:cNvSpPr txBox="1"/>
            <p:nvPr/>
          </p:nvSpPr>
          <p:spPr>
            <a:xfrm>
              <a:off x="4988914" y="3739101"/>
              <a:ext cx="653111" cy="215444"/>
            </a:xfrm>
            <a:prstGeom prst="rect">
              <a:avLst/>
            </a:prstGeom>
            <a:noFill/>
            <a:ln>
              <a:noFill/>
              <a:miter lim="800000"/>
            </a:ln>
          </p:spPr>
          <p:txBody>
            <a:bodyPr wrap="square" lIns="0" tIns="0" rIns="0" bIns="0" rtlCol="0" anchor="ctr" anchorCtr="0">
              <a:spAutoFit/>
            </a:bodyPr>
            <a:lstStyle/>
            <a:p>
              <a:pPr>
                <a:spcAft>
                  <a:spcPts val="600"/>
                </a:spcAft>
              </a:pPr>
              <a:r>
                <a:rPr lang="en-US" sz="1400"/>
                <a:t>Legend</a:t>
              </a:r>
            </a:p>
          </p:txBody>
        </p:sp>
        <p:sp>
          <p:nvSpPr>
            <p:cNvPr id="171" name="Legend2">
              <a:extLst>
                <a:ext uri="{FF2B5EF4-FFF2-40B4-BE49-F238E27FC236}">
                  <a16:creationId xmlns:a16="http://schemas.microsoft.com/office/drawing/2014/main" id="{215BA769-FC3A-4971-81E8-16C8E7138029}"/>
                </a:ext>
              </a:extLst>
            </p:cNvPr>
            <p:cNvSpPr txBox="1"/>
            <p:nvPr/>
          </p:nvSpPr>
          <p:spPr>
            <a:xfrm>
              <a:off x="4988914" y="4110522"/>
              <a:ext cx="653111" cy="215444"/>
            </a:xfrm>
            <a:prstGeom prst="rect">
              <a:avLst/>
            </a:prstGeom>
            <a:noFill/>
            <a:ln>
              <a:noFill/>
              <a:miter lim="800000"/>
            </a:ln>
          </p:spPr>
          <p:txBody>
            <a:bodyPr wrap="square" lIns="0" tIns="0" rIns="0" bIns="0" rtlCol="0" anchor="ctr" anchorCtr="0">
              <a:spAutoFit/>
            </a:bodyPr>
            <a:lstStyle/>
            <a:p>
              <a:pPr>
                <a:spcAft>
                  <a:spcPts val="600"/>
                </a:spcAft>
              </a:pPr>
              <a:r>
                <a:rPr lang="en-US" sz="1400"/>
                <a:t>Legend</a:t>
              </a:r>
            </a:p>
          </p:txBody>
        </p:sp>
        <p:sp>
          <p:nvSpPr>
            <p:cNvPr id="172" name="Legend3">
              <a:extLst>
                <a:ext uri="{FF2B5EF4-FFF2-40B4-BE49-F238E27FC236}">
                  <a16:creationId xmlns:a16="http://schemas.microsoft.com/office/drawing/2014/main" id="{75880242-A8D7-441D-805E-B817DF5CA854}"/>
                </a:ext>
              </a:extLst>
            </p:cNvPr>
            <p:cNvSpPr txBox="1"/>
            <p:nvPr/>
          </p:nvSpPr>
          <p:spPr>
            <a:xfrm>
              <a:off x="4988914" y="4481943"/>
              <a:ext cx="653111" cy="215444"/>
            </a:xfrm>
            <a:prstGeom prst="rect">
              <a:avLst/>
            </a:prstGeom>
            <a:noFill/>
            <a:ln>
              <a:noFill/>
              <a:miter lim="800000"/>
            </a:ln>
          </p:spPr>
          <p:txBody>
            <a:bodyPr wrap="square" lIns="0" tIns="0" rIns="0" bIns="0" rtlCol="0" anchor="ctr" anchorCtr="0">
              <a:spAutoFit/>
            </a:bodyPr>
            <a:lstStyle/>
            <a:p>
              <a:pPr>
                <a:spcAft>
                  <a:spcPts val="600"/>
                </a:spcAft>
              </a:pPr>
              <a:r>
                <a:rPr lang="en-US" sz="1400"/>
                <a:t>Legend</a:t>
              </a:r>
            </a:p>
          </p:txBody>
        </p:sp>
        <p:sp>
          <p:nvSpPr>
            <p:cNvPr id="173" name="LineLegend3">
              <a:extLst>
                <a:ext uri="{FF2B5EF4-FFF2-40B4-BE49-F238E27FC236}">
                  <a16:creationId xmlns:a16="http://schemas.microsoft.com/office/drawing/2014/main" id="{5C3089E9-5649-4103-BA5F-72175F24BEF8}"/>
                </a:ext>
              </a:extLst>
            </p:cNvPr>
            <p:cNvSpPr>
              <a:spLocks noChangeShapeType="1"/>
            </p:cNvSpPr>
            <p:nvPr/>
          </p:nvSpPr>
          <p:spPr bwMode="gray">
            <a:xfrm>
              <a:off x="4372690" y="4588113"/>
              <a:ext cx="457200" cy="0"/>
            </a:xfrm>
            <a:prstGeom prst="line">
              <a:avLst/>
            </a:prstGeom>
            <a:noFill/>
            <a:ln w="2857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baseline="0">
                <a:latin typeface="+mn-lt"/>
                <a:ea typeface="+mn-ea"/>
              </a:endParaRPr>
            </a:p>
          </p:txBody>
        </p:sp>
        <p:sp>
          <p:nvSpPr>
            <p:cNvPr id="174" name="LineLegend2">
              <a:extLst>
                <a:ext uri="{FF2B5EF4-FFF2-40B4-BE49-F238E27FC236}">
                  <a16:creationId xmlns:a16="http://schemas.microsoft.com/office/drawing/2014/main" id="{70A7CFCE-D526-433E-9FBC-6DEF2F5E9EB4}"/>
                </a:ext>
              </a:extLst>
            </p:cNvPr>
            <p:cNvSpPr>
              <a:spLocks noChangeShapeType="1"/>
            </p:cNvSpPr>
            <p:nvPr/>
          </p:nvSpPr>
          <p:spPr bwMode="gray">
            <a:xfrm>
              <a:off x="4372690" y="4214754"/>
              <a:ext cx="457200" cy="0"/>
            </a:xfrm>
            <a:prstGeom prst="line">
              <a:avLst/>
            </a:prstGeom>
            <a:noFill/>
            <a:ln w="28575">
              <a:solidFill>
                <a:schemeClr val="accent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baseline="0">
                <a:latin typeface="+mn-lt"/>
                <a:ea typeface="+mn-ea"/>
              </a:endParaRPr>
            </a:p>
          </p:txBody>
        </p:sp>
        <p:sp>
          <p:nvSpPr>
            <p:cNvPr id="175" name="LineLegend1">
              <a:extLst>
                <a:ext uri="{FF2B5EF4-FFF2-40B4-BE49-F238E27FC236}">
                  <a16:creationId xmlns:a16="http://schemas.microsoft.com/office/drawing/2014/main" id="{4AD9EC0A-8F45-49FA-BB0F-195682A6F6BE}"/>
                </a:ext>
              </a:extLst>
            </p:cNvPr>
            <p:cNvSpPr>
              <a:spLocks noChangeShapeType="1"/>
            </p:cNvSpPr>
            <p:nvPr/>
          </p:nvSpPr>
          <p:spPr bwMode="gray">
            <a:xfrm>
              <a:off x="4372690" y="3846823"/>
              <a:ext cx="457200" cy="0"/>
            </a:xfrm>
            <a:prstGeom prst="line">
              <a:avLst/>
            </a:prstGeom>
            <a:noFill/>
            <a:ln w="28575">
              <a:solidFill>
                <a:schemeClr val="accent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baseline="0">
                <a:latin typeface="+mn-lt"/>
                <a:ea typeface="+mn-ea"/>
              </a:endParaRPr>
            </a:p>
          </p:txBody>
        </p:sp>
      </p:grpSp>
    </p:spTree>
    <p:extLst>
      <p:ext uri="{BB962C8B-B14F-4D97-AF65-F5344CB8AC3E}">
        <p14:creationId xmlns:p14="http://schemas.microsoft.com/office/powerpoint/2010/main" val="3386525249"/>
      </p:ext>
    </p:extLst>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70" r:id="rId5"/>
    <p:sldLayoutId id="2147483871" r:id="rId6"/>
    <p:sldLayoutId id="2147483891" r:id="rId7"/>
    <p:sldLayoutId id="2147483892" r:id="rId8"/>
    <p:sldLayoutId id="2147483893" r:id="rId9"/>
    <p:sldLayoutId id="2147483894" r:id="rId10"/>
    <p:sldLayoutId id="2147483895" r:id="rId11"/>
    <p:sldLayoutId id="2147483896" r:id="rId12"/>
    <p:sldLayoutId id="2147483897" r:id="rId13"/>
    <p:sldLayoutId id="2147483898" r:id="rId14"/>
    <p:sldLayoutId id="2147483880" r:id="rId15"/>
    <p:sldLayoutId id="2147483877" r:id="rId16"/>
    <p:sldLayoutId id="2147483899" r:id="rId17"/>
  </p:sldLayoutIdLst>
  <p:hf hdr="0" ftr="0" dt="0"/>
  <p:txStyles>
    <p:titleStyle>
      <a:lvl1pPr algn="l" defTabSz="914400" rtl="0" eaLnBrk="1" latinLnBrk="0" hangingPunct="1">
        <a:lnSpc>
          <a:spcPct val="93000"/>
        </a:lnSpc>
        <a:spcBef>
          <a:spcPct val="0"/>
        </a:spcBef>
        <a:buNone/>
        <a:defRPr sz="2500" b="1" kern="1200" spc="0" baseline="0">
          <a:ln w="6350" cap="flat">
            <a:noFill/>
            <a:miter lim="800000"/>
          </a:ln>
          <a:solidFill>
            <a:schemeClr val="tx1"/>
          </a:solidFill>
          <a:latin typeface="+mj-lt"/>
          <a:ea typeface="+mj-ea"/>
          <a:cs typeface="+mj-cs"/>
        </a:defRPr>
      </a:lvl1pPr>
    </p:titleStyle>
    <p:bodyStyle>
      <a:lvl1pPr marL="0" indent="0" algn="l" defTabSz="914400" rtl="0" eaLnBrk="1" latinLnBrk="0" hangingPunct="1">
        <a:lnSpc>
          <a:spcPct val="100000"/>
        </a:lnSpc>
        <a:spcBef>
          <a:spcPts val="300"/>
        </a:spcBef>
        <a:spcAft>
          <a:spcPts val="300"/>
        </a:spcAft>
        <a:buFont typeface="Segoe UI" panose="020B0502040204020203" pitchFamily="34" charset="0"/>
        <a:buChar char="​"/>
        <a:defRPr sz="1600" kern="1200">
          <a:solidFill>
            <a:schemeClr val="tx1"/>
          </a:solidFill>
          <a:latin typeface="+mn-lt"/>
          <a:ea typeface="+mn-ea"/>
          <a:cs typeface="Arial" panose="020B0604020202020204" pitchFamily="34" charset="0"/>
        </a:defRPr>
      </a:lvl1pPr>
      <a:lvl2pPr marL="228600" indent="-225425" algn="l" defTabSz="914400" rtl="0" eaLnBrk="1" latinLnBrk="0" hangingPunct="1">
        <a:lnSpc>
          <a:spcPct val="100000"/>
        </a:lnSpc>
        <a:spcBef>
          <a:spcPts val="0"/>
        </a:spcBef>
        <a:spcAft>
          <a:spcPts val="300"/>
        </a:spcAft>
        <a:buClr>
          <a:schemeClr val="tx1"/>
        </a:buClr>
        <a:buFont typeface="Wingdings" panose="05000000000000000000" pitchFamily="2" charset="2"/>
        <a:buChar char=""/>
        <a:defRPr sz="1600" kern="1200">
          <a:solidFill>
            <a:schemeClr val="tx1"/>
          </a:solidFill>
          <a:latin typeface="+mn-lt"/>
          <a:ea typeface="+mn-ea"/>
          <a:cs typeface="Arial" panose="020B0604020202020204" pitchFamily="34" charset="0"/>
        </a:defRPr>
      </a:lvl2pPr>
      <a:lvl3pPr marL="515938" indent="-287338" algn="l" defTabSz="914400" rtl="0" eaLnBrk="1" latinLnBrk="0" hangingPunct="1">
        <a:lnSpc>
          <a:spcPct val="100000"/>
        </a:lnSpc>
        <a:spcBef>
          <a:spcPts val="0"/>
        </a:spcBef>
        <a:spcAft>
          <a:spcPts val="300"/>
        </a:spcAft>
        <a:buClr>
          <a:schemeClr val="tx1"/>
        </a:buClr>
        <a:buFont typeface="Arial" panose="020B0604020202020204" pitchFamily="34" charset="0"/>
        <a:buChar char="—"/>
        <a:defRPr sz="1600" kern="1200">
          <a:solidFill>
            <a:schemeClr val="tx1"/>
          </a:solidFill>
          <a:latin typeface="+mn-lt"/>
          <a:ea typeface="+mn-ea"/>
          <a:cs typeface="Arial" panose="020B0604020202020204" pitchFamily="34" charset="0"/>
        </a:defRPr>
      </a:lvl3pPr>
      <a:lvl4pPr marL="742950" indent="-182563" algn="l" defTabSz="914400" rtl="0" eaLnBrk="1" latinLnBrk="0" hangingPunct="1">
        <a:lnSpc>
          <a:spcPct val="100000"/>
        </a:lnSpc>
        <a:spcBef>
          <a:spcPts val="0"/>
        </a:spcBef>
        <a:spcAft>
          <a:spcPts val="300"/>
        </a:spcAft>
        <a:buClr>
          <a:schemeClr val="tx1"/>
        </a:buClr>
        <a:buFont typeface="Arial" panose="020B0604020202020204" pitchFamily="34" charset="0"/>
        <a:buChar char="»"/>
        <a:defRPr sz="1600" kern="1200">
          <a:solidFill>
            <a:schemeClr val="tx1"/>
          </a:solidFill>
          <a:latin typeface="+mn-lt"/>
          <a:ea typeface="+mn-ea"/>
          <a:cs typeface="Arial" panose="020B0604020202020204" pitchFamily="34" charset="0"/>
        </a:defRPr>
      </a:lvl4pPr>
      <a:lvl5pPr marL="914400" indent="-136525" algn="l" defTabSz="914400" rtl="0" eaLnBrk="1" latinLnBrk="0" hangingPunct="1">
        <a:lnSpc>
          <a:spcPct val="100000"/>
        </a:lnSpc>
        <a:spcBef>
          <a:spcPts val="0"/>
        </a:spcBef>
        <a:spcAft>
          <a:spcPts val="300"/>
        </a:spcAft>
        <a:buClr>
          <a:schemeClr val="tx1"/>
        </a:buClr>
        <a:buSzPct val="100000"/>
        <a:buFont typeface="Arial" panose="020B0604020202020204" pitchFamily="34" charset="0"/>
        <a:buChar char="›"/>
        <a:defRPr sz="1600" kern="1200">
          <a:solidFill>
            <a:schemeClr val="tx1"/>
          </a:solidFill>
          <a:latin typeface="+mn-lt"/>
          <a:ea typeface="+mn-ea"/>
          <a:cs typeface="Arial" panose="020B0604020202020204" pitchFamily="34" charset="0"/>
        </a:defRPr>
      </a:lvl5pPr>
      <a:lvl6pPr marL="914400" indent="0" algn="l" defTabSz="914400" rtl="0" eaLnBrk="1" latinLnBrk="0" hangingPunct="1">
        <a:lnSpc>
          <a:spcPct val="100000"/>
        </a:lnSpc>
        <a:spcBef>
          <a:spcPts val="0"/>
        </a:spcBef>
        <a:spcAft>
          <a:spcPts val="300"/>
        </a:spcAft>
        <a:buSzPct val="100000"/>
        <a:buFont typeface="Arial" panose="020B0604020202020204" pitchFamily="34" charset="0"/>
        <a:buNone/>
        <a:defRPr sz="1600" kern="1200">
          <a:solidFill>
            <a:schemeClr val="tx1"/>
          </a:solidFill>
          <a:latin typeface="+mn-lt"/>
          <a:ea typeface="+mn-ea"/>
          <a:cs typeface="Arial" panose="020B0604020202020204" pitchFamily="34" charset="0"/>
        </a:defRPr>
      </a:lvl6pPr>
      <a:lvl7pPr marL="914400" indent="0" algn="l" defTabSz="914400" rtl="0" eaLnBrk="1" latinLnBrk="0" hangingPunct="1">
        <a:lnSpc>
          <a:spcPct val="100000"/>
        </a:lnSpc>
        <a:spcBef>
          <a:spcPts val="0"/>
        </a:spcBef>
        <a:spcAft>
          <a:spcPts val="300"/>
        </a:spcAft>
        <a:buSzPct val="100000"/>
        <a:buFont typeface="Arial" panose="020B0604020202020204" pitchFamily="34" charset="0"/>
        <a:buNone/>
        <a:defRPr sz="1600" kern="1200">
          <a:solidFill>
            <a:schemeClr val="tx1"/>
          </a:solidFill>
          <a:latin typeface="+mn-lt"/>
          <a:ea typeface="+mn-ea"/>
          <a:cs typeface="Arial" panose="020B0604020202020204" pitchFamily="34" charset="0"/>
        </a:defRPr>
      </a:lvl7pPr>
      <a:lvl8pPr marL="914400" indent="0" algn="l" defTabSz="914400" rtl="0" eaLnBrk="1" latinLnBrk="0" hangingPunct="1">
        <a:lnSpc>
          <a:spcPct val="100000"/>
        </a:lnSpc>
        <a:spcBef>
          <a:spcPts val="0"/>
        </a:spcBef>
        <a:spcAft>
          <a:spcPts val="300"/>
        </a:spcAft>
        <a:buSzPct val="100000"/>
        <a:buFont typeface="Arial" panose="020B0604020202020204" pitchFamily="34" charset="0"/>
        <a:buNone/>
        <a:defRPr sz="1600" kern="1200">
          <a:solidFill>
            <a:schemeClr val="tx1"/>
          </a:solidFill>
          <a:latin typeface="+mn-lt"/>
          <a:ea typeface="+mn-ea"/>
          <a:cs typeface="Arial" panose="020B0604020202020204" pitchFamily="34" charset="0"/>
        </a:defRPr>
      </a:lvl8pPr>
      <a:lvl9pPr marL="914400" indent="0" algn="l" defTabSz="914400" rtl="0" eaLnBrk="1" latinLnBrk="0" hangingPunct="1">
        <a:lnSpc>
          <a:spcPct val="100000"/>
        </a:lnSpc>
        <a:spcBef>
          <a:spcPts val="0"/>
        </a:spcBef>
        <a:spcAft>
          <a:spcPts val="300"/>
        </a:spcAft>
        <a:buSzPct val="100000"/>
        <a:buFont typeface="Arial" panose="020B0604020202020204" pitchFamily="34" charset="0"/>
        <a:buNone/>
        <a:defRPr sz="1600" kern="1200">
          <a:solidFill>
            <a:schemeClr val="tx1"/>
          </a:solidFill>
          <a:latin typeface="+mn-lt"/>
          <a:ea typeface="+mn-ea"/>
          <a:cs typeface="Arial" panose="020B0604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68">
          <p15:clr>
            <a:srgbClr val="5ACBF0"/>
          </p15:clr>
        </p15:guide>
        <p15:guide id="3" orient="horz" pos="3912">
          <p15:clr>
            <a:srgbClr val="5ACBF0"/>
          </p15:clr>
        </p15:guide>
        <p15:guide id="4" orient="horz" pos="1075">
          <p15:clr>
            <a:srgbClr val="F26B43"/>
          </p15:clr>
        </p15:guide>
        <p15:guide id="5" pos="7329">
          <p15:clr>
            <a:srgbClr val="F26B43"/>
          </p15:clr>
        </p15:guide>
        <p15:guide id="6" pos="345">
          <p15:clr>
            <a:srgbClr val="F26B43"/>
          </p15:clr>
        </p15:guide>
        <p15:guide id="8" orient="horz" pos="4063">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164D7AF-E2F5-1599-41AA-3C3E7364C4D0}"/>
              </a:ext>
            </a:extLst>
          </p:cNvPr>
          <p:cNvSpPr/>
          <p:nvPr/>
        </p:nvSpPr>
        <p:spPr>
          <a:xfrm>
            <a:off x="11379203" y="6477005"/>
            <a:ext cx="711199" cy="3810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2" name="Rectangle 1">
            <a:extLst>
              <a:ext uri="{FF2B5EF4-FFF2-40B4-BE49-F238E27FC236}">
                <a16:creationId xmlns:a16="http://schemas.microsoft.com/office/drawing/2014/main" id="{BC265F66-6D17-D963-C0E8-D5570992A0F6}"/>
              </a:ext>
            </a:extLst>
          </p:cNvPr>
          <p:cNvSpPr/>
          <p:nvPr/>
        </p:nvSpPr>
        <p:spPr>
          <a:xfrm>
            <a:off x="12026174" y="6477000"/>
            <a:ext cx="165825" cy="381000"/>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5" name="Footer Placeholder 4"/>
          <p:cNvSpPr>
            <a:spLocks noGrp="1"/>
          </p:cNvSpPr>
          <p:nvPr>
            <p:ph type="ftr" sz="quarter" idx="3"/>
          </p:nvPr>
        </p:nvSpPr>
        <p:spPr>
          <a:xfrm>
            <a:off x="3403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Use or disclosure of information contained on this page is subject to the restrictions on the title page.</a:t>
            </a:r>
          </a:p>
        </p:txBody>
      </p:sp>
      <p:cxnSp>
        <p:nvCxnSpPr>
          <p:cNvPr id="7" name="Straight Connector 6"/>
          <p:cNvCxnSpPr>
            <a:cxnSpLocks/>
          </p:cNvCxnSpPr>
          <p:nvPr/>
        </p:nvCxnSpPr>
        <p:spPr>
          <a:xfrm>
            <a:off x="101600" y="6477000"/>
            <a:ext cx="6604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a:cxnSpLocks/>
          </p:cNvCxnSpPr>
          <p:nvPr/>
        </p:nvCxnSpPr>
        <p:spPr>
          <a:xfrm>
            <a:off x="2133600" y="6477006"/>
            <a:ext cx="993648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72903" y="6553200"/>
            <a:ext cx="943100" cy="253916"/>
          </a:xfrm>
          <a:prstGeom prst="rect">
            <a:avLst/>
          </a:prstGeom>
          <a:noFill/>
        </p:spPr>
        <p:txBody>
          <a:bodyPr wrap="square" rtlCol="0">
            <a:spAutoFit/>
          </a:bodyPr>
          <a:lstStyle/>
          <a:p>
            <a:r>
              <a:rPr lang="en-US" sz="1000" b="1">
                <a:solidFill>
                  <a:schemeClr val="tx1"/>
                </a:solidFill>
              </a:rPr>
              <a:t>PUBLIC</a:t>
            </a:r>
          </a:p>
        </p:txBody>
      </p:sp>
      <p:sp>
        <p:nvSpPr>
          <p:cNvPr id="6" name="Slide Number Placeholder 5">
            <a:extLst>
              <a:ext uri="{FF2B5EF4-FFF2-40B4-BE49-F238E27FC236}">
                <a16:creationId xmlns:a16="http://schemas.microsoft.com/office/drawing/2014/main" id="{CF415D4E-E4EE-28DF-8C01-159908B931D3}"/>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pic>
        <p:nvPicPr>
          <p:cNvPr id="3" name="Picture 2">
            <a:extLst>
              <a:ext uri="{FF2B5EF4-FFF2-40B4-BE49-F238E27FC236}">
                <a16:creationId xmlns:a16="http://schemas.microsoft.com/office/drawing/2014/main" id="{C0578DE2-3155-2E8B-BE55-260C3ABC19B3}"/>
              </a:ext>
            </a:extLst>
          </p:cNvPr>
          <p:cNvPicPr>
            <a:picLocks noChangeAspect="1"/>
          </p:cNvPicPr>
          <p:nvPr/>
        </p:nvPicPr>
        <p:blipFill>
          <a:blip r:embed="rId43" cstate="print">
            <a:extLst>
              <a:ext uri="{28A0092B-C50C-407E-A947-70E740481C1C}">
                <a14:useLocalDpi xmlns:a14="http://schemas.microsoft.com/office/drawing/2010/main" val="0"/>
              </a:ext>
            </a:extLst>
          </a:blip>
          <a:stretch>
            <a:fillRect/>
          </a:stretch>
        </p:blipFill>
        <p:spPr>
          <a:xfrm>
            <a:off x="872042" y="6217199"/>
            <a:ext cx="1196754" cy="462959"/>
          </a:xfrm>
          <a:prstGeom prst="rect">
            <a:avLst/>
          </a:prstGeom>
        </p:spPr>
      </p:pic>
      <p:graphicFrame>
        <p:nvGraphicFramePr>
          <p:cNvPr id="10" name="Object 9" hidden="1">
            <a:extLst>
              <a:ext uri="{FF2B5EF4-FFF2-40B4-BE49-F238E27FC236}">
                <a16:creationId xmlns:a16="http://schemas.microsoft.com/office/drawing/2014/main" id="{FAB400EA-9477-D497-60D9-CA7E25BF3AC3}"/>
              </a:ext>
            </a:extLst>
          </p:cNvPr>
          <p:cNvGraphicFramePr>
            <a:graphicFrameLocks noChangeAspect="1"/>
          </p:cNvGraphicFramePr>
          <p:nvPr userDrawn="1">
            <p:custDataLst>
              <p:tags r:id="rId23"/>
            </p:custDataLst>
            <p:extLst>
              <p:ext uri="{D42A27DB-BD31-4B8C-83A1-F6EECF244321}">
                <p14:modId xmlns:p14="http://schemas.microsoft.com/office/powerpoint/2010/main" val="158428387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4" imgW="413" imgH="416" progId="TCLayout.ActiveDocument.1">
                  <p:embed/>
                </p:oleObj>
              </mc:Choice>
              <mc:Fallback>
                <p:oleObj name="think-cell Slide" r:id="rId44" imgW="413" imgH="416" progId="TCLayout.ActiveDocument.1">
                  <p:embed/>
                  <p:pic>
                    <p:nvPicPr>
                      <p:cNvPr id="10" name="Object 9" hidden="1">
                        <a:extLst>
                          <a:ext uri="{FF2B5EF4-FFF2-40B4-BE49-F238E27FC236}">
                            <a16:creationId xmlns:a16="http://schemas.microsoft.com/office/drawing/2014/main" id="{FAB400EA-9477-D497-60D9-CA7E25BF3AC3}"/>
                          </a:ext>
                        </a:extLst>
                      </p:cNvPr>
                      <p:cNvPicPr/>
                      <p:nvPr/>
                    </p:nvPicPr>
                    <p:blipFill>
                      <a:blip r:embed="rId45"/>
                      <a:stretch>
                        <a:fillRect/>
                      </a:stretch>
                    </p:blipFill>
                    <p:spPr>
                      <a:xfrm>
                        <a:off x="1588" y="1588"/>
                        <a:ext cx="1588" cy="1588"/>
                      </a:xfrm>
                      <a:prstGeom prst="rect">
                        <a:avLst/>
                      </a:prstGeom>
                    </p:spPr>
                  </p:pic>
                </p:oleObj>
              </mc:Fallback>
            </mc:AlternateContent>
          </a:graphicData>
        </a:graphic>
      </p:graphicFrame>
      <p:sp>
        <p:nvSpPr>
          <p:cNvPr id="11" name="Rectangle 10" hidden="1">
            <a:extLst>
              <a:ext uri="{FF2B5EF4-FFF2-40B4-BE49-F238E27FC236}">
                <a16:creationId xmlns:a16="http://schemas.microsoft.com/office/drawing/2014/main" id="{9D33E085-8274-B1E3-9CD0-98828EDF6D6C}"/>
              </a:ext>
            </a:extLst>
          </p:cNvPr>
          <p:cNvSpPr/>
          <p:nvPr userDrawn="1">
            <p:custDataLst>
              <p:tags r:id="rId24"/>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500" b="1" i="0" baseline="0" err="1">
              <a:solidFill>
                <a:schemeClr val="bg1"/>
              </a:solidFill>
              <a:latin typeface="Georgia" panose="02040502050405020303" pitchFamily="18" charset="0"/>
              <a:ea typeface="+mj-ea"/>
              <a:cs typeface="+mj-cs"/>
              <a:sym typeface="Georgia" panose="02040502050405020303" pitchFamily="18" charset="0"/>
            </a:endParaRPr>
          </a:p>
        </p:txBody>
      </p:sp>
      <p:sp>
        <p:nvSpPr>
          <p:cNvPr id="12" name="SlideLogoText" hidden="1">
            <a:extLst>
              <a:ext uri="{FF2B5EF4-FFF2-40B4-BE49-F238E27FC236}">
                <a16:creationId xmlns:a16="http://schemas.microsoft.com/office/drawing/2014/main" id="{35A42CF9-16F0-1E61-6823-12991DAA8F88}"/>
              </a:ext>
            </a:extLst>
          </p:cNvPr>
          <p:cNvSpPr txBox="1"/>
          <p:nvPr userDrawn="1">
            <p:custDataLst>
              <p:tags r:id="rId25"/>
            </p:custDataLst>
          </p:nvPr>
        </p:nvSpPr>
        <p:spPr>
          <a:xfrm>
            <a:off x="10142505" y="6499381"/>
            <a:ext cx="1134927" cy="138499"/>
          </a:xfrm>
          <a:prstGeom prst="rect">
            <a:avLst/>
          </a:prstGeom>
          <a:noFill/>
        </p:spPr>
        <p:txBody>
          <a:bodyPr wrap="non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kern="1200">
                <a:solidFill>
                  <a:schemeClr val="tx1"/>
                </a:solidFill>
                <a:latin typeface="+mn-lt"/>
                <a:ea typeface="+mn-ea"/>
                <a:cs typeface="Arial" panose="020B0604020202020204" pitchFamily="34" charset="0"/>
              </a:rPr>
              <a:t>McKinsey &amp; Company</a:t>
            </a:r>
          </a:p>
        </p:txBody>
      </p:sp>
      <p:sp>
        <p:nvSpPr>
          <p:cNvPr id="13" name="4. Footnote" hidden="1">
            <a:extLst>
              <a:ext uri="{FF2B5EF4-FFF2-40B4-BE49-F238E27FC236}">
                <a16:creationId xmlns:a16="http://schemas.microsoft.com/office/drawing/2014/main" id="{C218F893-9887-AB8B-7703-A7C50C57B496}"/>
              </a:ext>
            </a:extLst>
          </p:cNvPr>
          <p:cNvSpPr txBox="1"/>
          <p:nvPr userDrawn="1">
            <p:custDataLst>
              <p:tags r:id="rId26"/>
            </p:custDataLst>
          </p:nvPr>
        </p:nvSpPr>
        <p:spPr>
          <a:xfrm>
            <a:off x="553972" y="6279028"/>
            <a:ext cx="7278624" cy="123111"/>
          </a:xfrm>
          <a:prstGeom prst="rect">
            <a:avLst/>
          </a:prstGeom>
          <a:noFill/>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a:latin typeface="+mn-lt"/>
                <a:ea typeface="+mn-ea"/>
                <a:cs typeface="Arial" panose="020B0604020202020204" pitchFamily="34" charset="0"/>
              </a:rPr>
              <a:t>Footnotes</a:t>
            </a:r>
          </a:p>
        </p:txBody>
      </p:sp>
      <p:pic>
        <p:nvPicPr>
          <p:cNvPr id="14" name="Grid" hidden="1">
            <a:extLst>
              <a:ext uri="{FF2B5EF4-FFF2-40B4-BE49-F238E27FC236}">
                <a16:creationId xmlns:a16="http://schemas.microsoft.com/office/drawing/2014/main" id="{C6232D4B-3065-D235-453A-7E1926184B4E}"/>
              </a:ext>
            </a:extLst>
          </p:cNvPr>
          <p:cNvPicPr>
            <a:picLocks noChangeAspect="1"/>
          </p:cNvPicPr>
          <p:nvPr userDrawn="1">
            <p:custDataLst>
              <p:tags r:id="rId27"/>
            </p:custDataLst>
          </p:nvPr>
        </p:nvPicPr>
        <p:blipFill>
          <a:blip r:embed="rId46">
            <a:extLst>
              <a:ext uri="{96DAC541-7B7A-43D3-8B79-37D633B846F1}">
                <asvg:svgBlip xmlns:asvg="http://schemas.microsoft.com/office/drawing/2016/SVG/main" r:embed="rId47"/>
              </a:ext>
            </a:extLst>
          </a:blip>
          <a:stretch>
            <a:fillRect/>
          </a:stretch>
        </p:blipFill>
        <p:spPr>
          <a:xfrm>
            <a:off x="3699" y="0"/>
            <a:ext cx="12184602" cy="6858000"/>
          </a:xfrm>
          <a:prstGeom prst="rect">
            <a:avLst/>
          </a:prstGeom>
        </p:spPr>
      </p:pic>
      <p:grpSp>
        <p:nvGrpSpPr>
          <p:cNvPr id="15" name="LegendBoxes" hidden="1">
            <a:extLst>
              <a:ext uri="{FF2B5EF4-FFF2-40B4-BE49-F238E27FC236}">
                <a16:creationId xmlns:a16="http://schemas.microsoft.com/office/drawing/2014/main" id="{5F09ECC7-D90B-65F5-8682-C3C6D7E5A619}"/>
              </a:ext>
            </a:extLst>
          </p:cNvPr>
          <p:cNvGrpSpPr/>
          <p:nvPr userDrawn="1"/>
        </p:nvGrpSpPr>
        <p:grpSpPr>
          <a:xfrm>
            <a:off x="10728000" y="4323600"/>
            <a:ext cx="984864" cy="1717282"/>
            <a:chOff x="9585951" y="2980105"/>
            <a:chExt cx="984864" cy="1717282"/>
          </a:xfrm>
        </p:grpSpPr>
        <p:sp>
          <p:nvSpPr>
            <p:cNvPr id="16" name="RectangleLegend1">
              <a:extLst>
                <a:ext uri="{FF2B5EF4-FFF2-40B4-BE49-F238E27FC236}">
                  <a16:creationId xmlns:a16="http://schemas.microsoft.com/office/drawing/2014/main" id="{295C1AD3-DBA3-B62F-884B-990E1C9B55E8}"/>
                </a:ext>
              </a:extLst>
            </p:cNvPr>
            <p:cNvSpPr/>
            <p:nvPr/>
          </p:nvSpPr>
          <p:spPr>
            <a:xfrm>
              <a:off x="9585951" y="3001463"/>
              <a:ext cx="172729" cy="172729"/>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err="1">
                <a:solidFill>
                  <a:schemeClr val="tx1"/>
                </a:solidFill>
              </a:endParaRPr>
            </a:p>
          </p:txBody>
        </p:sp>
        <p:sp>
          <p:nvSpPr>
            <p:cNvPr id="17" name="RectangleLegend2">
              <a:extLst>
                <a:ext uri="{FF2B5EF4-FFF2-40B4-BE49-F238E27FC236}">
                  <a16:creationId xmlns:a16="http://schemas.microsoft.com/office/drawing/2014/main" id="{98D8C887-03FD-79A9-DBDE-E80DFADC517F}"/>
                </a:ext>
              </a:extLst>
            </p:cNvPr>
            <p:cNvSpPr/>
            <p:nvPr/>
          </p:nvSpPr>
          <p:spPr>
            <a:xfrm>
              <a:off x="9585951" y="3380961"/>
              <a:ext cx="172729" cy="172729"/>
            </a:xfrm>
            <a:prstGeom prst="rect">
              <a:avLst/>
            </a:prstGeom>
            <a:solidFill>
              <a:schemeClr val="accent2"/>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err="1">
                <a:solidFill>
                  <a:schemeClr val="tx1"/>
                </a:solidFill>
              </a:endParaRPr>
            </a:p>
          </p:txBody>
        </p:sp>
        <p:sp>
          <p:nvSpPr>
            <p:cNvPr id="18" name="RectangleLegend3">
              <a:extLst>
                <a:ext uri="{FF2B5EF4-FFF2-40B4-BE49-F238E27FC236}">
                  <a16:creationId xmlns:a16="http://schemas.microsoft.com/office/drawing/2014/main" id="{3B4BF914-0DD7-0B46-00BB-928D7042F2FF}"/>
                </a:ext>
              </a:extLst>
            </p:cNvPr>
            <p:cNvSpPr/>
            <p:nvPr/>
          </p:nvSpPr>
          <p:spPr>
            <a:xfrm>
              <a:off x="9585951" y="3754557"/>
              <a:ext cx="172729" cy="172729"/>
            </a:xfrm>
            <a:prstGeom prst="rect">
              <a:avLst/>
            </a:prstGeom>
            <a:solidFill>
              <a:schemeClr val="accent3"/>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err="1">
                <a:solidFill>
                  <a:schemeClr val="tx1"/>
                </a:solidFill>
              </a:endParaRPr>
            </a:p>
          </p:txBody>
        </p:sp>
        <p:sp>
          <p:nvSpPr>
            <p:cNvPr id="19" name="RectangleLegend4">
              <a:extLst>
                <a:ext uri="{FF2B5EF4-FFF2-40B4-BE49-F238E27FC236}">
                  <a16:creationId xmlns:a16="http://schemas.microsoft.com/office/drawing/2014/main" id="{EFF2A0CA-C5D5-2725-7E38-65D219E04931}"/>
                </a:ext>
              </a:extLst>
            </p:cNvPr>
            <p:cNvSpPr/>
            <p:nvPr/>
          </p:nvSpPr>
          <p:spPr>
            <a:xfrm>
              <a:off x="9585951" y="4128153"/>
              <a:ext cx="172729" cy="172729"/>
            </a:xfrm>
            <a:prstGeom prst="rect">
              <a:avLst/>
            </a:prstGeom>
            <a:solidFill>
              <a:schemeClr val="accent4"/>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err="1">
                <a:solidFill>
                  <a:schemeClr val="tx1"/>
                </a:solidFill>
              </a:endParaRPr>
            </a:p>
          </p:txBody>
        </p:sp>
        <p:sp>
          <p:nvSpPr>
            <p:cNvPr id="20" name="RectangleLegend5">
              <a:extLst>
                <a:ext uri="{FF2B5EF4-FFF2-40B4-BE49-F238E27FC236}">
                  <a16:creationId xmlns:a16="http://schemas.microsoft.com/office/drawing/2014/main" id="{336198E3-88BB-A993-D542-24903E79AA25}"/>
                </a:ext>
              </a:extLst>
            </p:cNvPr>
            <p:cNvSpPr/>
            <p:nvPr/>
          </p:nvSpPr>
          <p:spPr>
            <a:xfrm>
              <a:off x="9585951" y="4501749"/>
              <a:ext cx="172729" cy="172729"/>
            </a:xfrm>
            <a:prstGeom prst="rect">
              <a:avLst/>
            </a:prstGeom>
            <a:solidFill>
              <a:schemeClr val="accent5"/>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400" err="1">
                <a:solidFill>
                  <a:schemeClr val="tx1"/>
                </a:solidFill>
              </a:endParaRPr>
            </a:p>
          </p:txBody>
        </p:sp>
        <p:sp>
          <p:nvSpPr>
            <p:cNvPr id="21" name="Legend1">
              <a:extLst>
                <a:ext uri="{FF2B5EF4-FFF2-40B4-BE49-F238E27FC236}">
                  <a16:creationId xmlns:a16="http://schemas.microsoft.com/office/drawing/2014/main" id="{A3BD107B-B29B-4C5E-1C51-C48B5371117E}"/>
                </a:ext>
              </a:extLst>
            </p:cNvPr>
            <p:cNvSpPr txBox="1"/>
            <p:nvPr/>
          </p:nvSpPr>
          <p:spPr>
            <a:xfrm>
              <a:off x="9912097" y="2980105"/>
              <a:ext cx="658718" cy="215444"/>
            </a:xfrm>
            <a:prstGeom prst="rect">
              <a:avLst/>
            </a:prstGeom>
            <a:noFill/>
            <a:ln>
              <a:noFill/>
              <a:miter lim="800000"/>
            </a:ln>
          </p:spPr>
          <p:txBody>
            <a:bodyPr wrap="square" lIns="0" tIns="0" rIns="0" bIns="0" rtlCol="0" anchor="ctr" anchorCtr="0">
              <a:spAutoFit/>
            </a:bodyPr>
            <a:lstStyle/>
            <a:p>
              <a:pPr>
                <a:spcAft>
                  <a:spcPts val="600"/>
                </a:spcAft>
              </a:pPr>
              <a:r>
                <a:rPr lang="en-US" sz="1400"/>
                <a:t>Legend</a:t>
              </a:r>
            </a:p>
          </p:txBody>
        </p:sp>
        <p:sp>
          <p:nvSpPr>
            <p:cNvPr id="22" name="Legend2">
              <a:extLst>
                <a:ext uri="{FF2B5EF4-FFF2-40B4-BE49-F238E27FC236}">
                  <a16:creationId xmlns:a16="http://schemas.microsoft.com/office/drawing/2014/main" id="{53EBF329-8EF0-6A1E-3191-57E7A0B5ED6E}"/>
                </a:ext>
              </a:extLst>
            </p:cNvPr>
            <p:cNvSpPr txBox="1"/>
            <p:nvPr/>
          </p:nvSpPr>
          <p:spPr>
            <a:xfrm>
              <a:off x="9912097" y="3359603"/>
              <a:ext cx="658718" cy="215444"/>
            </a:xfrm>
            <a:prstGeom prst="rect">
              <a:avLst/>
            </a:prstGeom>
            <a:noFill/>
            <a:ln>
              <a:noFill/>
              <a:miter lim="800000"/>
            </a:ln>
          </p:spPr>
          <p:txBody>
            <a:bodyPr wrap="square" lIns="0" tIns="0" rIns="0" bIns="0" rtlCol="0" anchor="ctr" anchorCtr="0">
              <a:spAutoFit/>
            </a:bodyPr>
            <a:lstStyle/>
            <a:p>
              <a:pPr>
                <a:spcAft>
                  <a:spcPts val="600"/>
                </a:spcAft>
              </a:pPr>
              <a:r>
                <a:rPr lang="en-US" sz="1400"/>
                <a:t>Legend</a:t>
              </a:r>
            </a:p>
          </p:txBody>
        </p:sp>
        <p:sp>
          <p:nvSpPr>
            <p:cNvPr id="23" name="Legend3">
              <a:extLst>
                <a:ext uri="{FF2B5EF4-FFF2-40B4-BE49-F238E27FC236}">
                  <a16:creationId xmlns:a16="http://schemas.microsoft.com/office/drawing/2014/main" id="{2D8EF920-88C3-BC26-61A3-E56DF821526F}"/>
                </a:ext>
              </a:extLst>
            </p:cNvPr>
            <p:cNvSpPr txBox="1"/>
            <p:nvPr/>
          </p:nvSpPr>
          <p:spPr>
            <a:xfrm>
              <a:off x="9912097" y="3739101"/>
              <a:ext cx="658718" cy="215444"/>
            </a:xfrm>
            <a:prstGeom prst="rect">
              <a:avLst/>
            </a:prstGeom>
            <a:noFill/>
            <a:ln>
              <a:noFill/>
              <a:miter lim="800000"/>
            </a:ln>
          </p:spPr>
          <p:txBody>
            <a:bodyPr wrap="square" lIns="0" tIns="0" rIns="0" bIns="0" rtlCol="0" anchor="ctr" anchorCtr="0">
              <a:spAutoFit/>
            </a:bodyPr>
            <a:lstStyle/>
            <a:p>
              <a:pPr>
                <a:spcAft>
                  <a:spcPts val="600"/>
                </a:spcAft>
              </a:pPr>
              <a:r>
                <a:rPr lang="en-US" sz="1400"/>
                <a:t>Legend</a:t>
              </a:r>
            </a:p>
          </p:txBody>
        </p:sp>
        <p:sp>
          <p:nvSpPr>
            <p:cNvPr id="24" name="Legend4">
              <a:extLst>
                <a:ext uri="{FF2B5EF4-FFF2-40B4-BE49-F238E27FC236}">
                  <a16:creationId xmlns:a16="http://schemas.microsoft.com/office/drawing/2014/main" id="{770A2BF3-EB45-591A-90AE-FD06D584FF16}"/>
                </a:ext>
              </a:extLst>
            </p:cNvPr>
            <p:cNvSpPr txBox="1"/>
            <p:nvPr/>
          </p:nvSpPr>
          <p:spPr>
            <a:xfrm>
              <a:off x="9912097" y="4110522"/>
              <a:ext cx="658718" cy="215444"/>
            </a:xfrm>
            <a:prstGeom prst="rect">
              <a:avLst/>
            </a:prstGeom>
            <a:noFill/>
            <a:ln>
              <a:noFill/>
              <a:miter lim="800000"/>
            </a:ln>
          </p:spPr>
          <p:txBody>
            <a:bodyPr wrap="square" lIns="0" tIns="0" rIns="0" bIns="0" rtlCol="0" anchor="ctr" anchorCtr="0">
              <a:spAutoFit/>
            </a:bodyPr>
            <a:lstStyle/>
            <a:p>
              <a:pPr>
                <a:spcAft>
                  <a:spcPts val="600"/>
                </a:spcAft>
              </a:pPr>
              <a:r>
                <a:rPr lang="en-US" sz="1400"/>
                <a:t>Legend</a:t>
              </a:r>
            </a:p>
          </p:txBody>
        </p:sp>
        <p:sp>
          <p:nvSpPr>
            <p:cNvPr id="25" name="Legend5">
              <a:extLst>
                <a:ext uri="{FF2B5EF4-FFF2-40B4-BE49-F238E27FC236}">
                  <a16:creationId xmlns:a16="http://schemas.microsoft.com/office/drawing/2014/main" id="{01702509-1DA7-62F8-64F2-D244E6804840}"/>
                </a:ext>
              </a:extLst>
            </p:cNvPr>
            <p:cNvSpPr txBox="1"/>
            <p:nvPr/>
          </p:nvSpPr>
          <p:spPr>
            <a:xfrm>
              <a:off x="9912097" y="4481943"/>
              <a:ext cx="653111" cy="215444"/>
            </a:xfrm>
            <a:prstGeom prst="rect">
              <a:avLst/>
            </a:prstGeom>
            <a:noFill/>
            <a:ln>
              <a:noFill/>
              <a:miter lim="800000"/>
            </a:ln>
          </p:spPr>
          <p:txBody>
            <a:bodyPr wrap="square" lIns="0" tIns="0" rIns="0" bIns="0" rtlCol="0" anchor="ctr" anchorCtr="0">
              <a:spAutoFit/>
            </a:bodyPr>
            <a:lstStyle/>
            <a:p>
              <a:pPr>
                <a:spcAft>
                  <a:spcPts val="600"/>
                </a:spcAft>
              </a:pPr>
              <a:r>
                <a:rPr lang="en-US" sz="1400"/>
                <a:t>Legend</a:t>
              </a:r>
            </a:p>
          </p:txBody>
        </p:sp>
      </p:grpSp>
      <p:grpSp>
        <p:nvGrpSpPr>
          <p:cNvPr id="26" name="LegendMoons" hidden="1">
            <a:extLst>
              <a:ext uri="{FF2B5EF4-FFF2-40B4-BE49-F238E27FC236}">
                <a16:creationId xmlns:a16="http://schemas.microsoft.com/office/drawing/2014/main" id="{88587956-8CA8-FB82-D2EE-DDBCD6EBF648}"/>
              </a:ext>
            </a:extLst>
          </p:cNvPr>
          <p:cNvGrpSpPr/>
          <p:nvPr userDrawn="1"/>
        </p:nvGrpSpPr>
        <p:grpSpPr>
          <a:xfrm>
            <a:off x="10692000" y="1339200"/>
            <a:ext cx="1023616" cy="1731859"/>
            <a:chOff x="7723680" y="1702457"/>
            <a:chExt cx="1023616" cy="1731859"/>
          </a:xfrm>
        </p:grpSpPr>
        <p:sp>
          <p:nvSpPr>
            <p:cNvPr id="27" name="Legend1">
              <a:extLst>
                <a:ext uri="{FF2B5EF4-FFF2-40B4-BE49-F238E27FC236}">
                  <a16:creationId xmlns:a16="http://schemas.microsoft.com/office/drawing/2014/main" id="{FDB17389-F5D8-6FA9-642C-21E31C4F5276}"/>
                </a:ext>
              </a:extLst>
            </p:cNvPr>
            <p:cNvSpPr txBox="1"/>
            <p:nvPr/>
          </p:nvSpPr>
          <p:spPr>
            <a:xfrm>
              <a:off x="8076312" y="1709816"/>
              <a:ext cx="670984" cy="215444"/>
            </a:xfrm>
            <a:prstGeom prst="rect">
              <a:avLst/>
            </a:prstGeom>
            <a:noFill/>
            <a:ln>
              <a:noFill/>
              <a:miter lim="800000"/>
            </a:ln>
          </p:spPr>
          <p:txBody>
            <a:bodyPr wrap="square" lIns="0" tIns="0" rIns="0" bIns="0" rtlCol="0" anchor="ctr" anchorCtr="0">
              <a:spAutoFit/>
            </a:bodyPr>
            <a:lstStyle/>
            <a:p>
              <a:pPr>
                <a:spcAft>
                  <a:spcPts val="600"/>
                </a:spcAft>
              </a:pPr>
              <a:r>
                <a:rPr lang="en-US" sz="1400"/>
                <a:t>Legend</a:t>
              </a:r>
            </a:p>
          </p:txBody>
        </p:sp>
        <p:sp>
          <p:nvSpPr>
            <p:cNvPr id="28" name="Legend2">
              <a:extLst>
                <a:ext uri="{FF2B5EF4-FFF2-40B4-BE49-F238E27FC236}">
                  <a16:creationId xmlns:a16="http://schemas.microsoft.com/office/drawing/2014/main" id="{37A6BE9D-64D3-BD54-87AC-828E711F6B29}"/>
                </a:ext>
              </a:extLst>
            </p:cNvPr>
            <p:cNvSpPr txBox="1"/>
            <p:nvPr/>
          </p:nvSpPr>
          <p:spPr>
            <a:xfrm>
              <a:off x="8076312" y="2085275"/>
              <a:ext cx="670984" cy="215444"/>
            </a:xfrm>
            <a:prstGeom prst="rect">
              <a:avLst/>
            </a:prstGeom>
            <a:noFill/>
            <a:ln>
              <a:noFill/>
              <a:miter lim="800000"/>
            </a:ln>
          </p:spPr>
          <p:txBody>
            <a:bodyPr wrap="square" lIns="0" tIns="0" rIns="0" bIns="0" rtlCol="0" anchor="ctr" anchorCtr="0">
              <a:spAutoFit/>
            </a:bodyPr>
            <a:lstStyle/>
            <a:p>
              <a:pPr>
                <a:spcAft>
                  <a:spcPts val="600"/>
                </a:spcAft>
              </a:pPr>
              <a:r>
                <a:rPr lang="en-US" sz="1400"/>
                <a:t>Legend</a:t>
              </a:r>
            </a:p>
          </p:txBody>
        </p:sp>
        <p:sp>
          <p:nvSpPr>
            <p:cNvPr id="29" name="Legend3">
              <a:extLst>
                <a:ext uri="{FF2B5EF4-FFF2-40B4-BE49-F238E27FC236}">
                  <a16:creationId xmlns:a16="http://schemas.microsoft.com/office/drawing/2014/main" id="{1E916BA0-006C-F5A5-27C9-112F52DF787D}"/>
                </a:ext>
              </a:extLst>
            </p:cNvPr>
            <p:cNvSpPr txBox="1"/>
            <p:nvPr/>
          </p:nvSpPr>
          <p:spPr>
            <a:xfrm>
              <a:off x="8076312" y="2460734"/>
              <a:ext cx="670984" cy="215444"/>
            </a:xfrm>
            <a:prstGeom prst="rect">
              <a:avLst/>
            </a:prstGeom>
            <a:noFill/>
            <a:ln>
              <a:noFill/>
              <a:miter lim="800000"/>
            </a:ln>
          </p:spPr>
          <p:txBody>
            <a:bodyPr wrap="square" lIns="0" tIns="0" rIns="0" bIns="0" rtlCol="0" anchor="ctr" anchorCtr="0">
              <a:spAutoFit/>
            </a:bodyPr>
            <a:lstStyle/>
            <a:p>
              <a:pPr>
                <a:spcAft>
                  <a:spcPts val="600"/>
                </a:spcAft>
              </a:pPr>
              <a:r>
                <a:rPr lang="en-US" sz="1400"/>
                <a:t>Legend</a:t>
              </a:r>
            </a:p>
          </p:txBody>
        </p:sp>
        <p:sp>
          <p:nvSpPr>
            <p:cNvPr id="30" name="Legend4">
              <a:extLst>
                <a:ext uri="{FF2B5EF4-FFF2-40B4-BE49-F238E27FC236}">
                  <a16:creationId xmlns:a16="http://schemas.microsoft.com/office/drawing/2014/main" id="{E13C4E63-3FE4-0DC8-FEF5-DF1495523154}"/>
                </a:ext>
              </a:extLst>
            </p:cNvPr>
            <p:cNvSpPr txBox="1"/>
            <p:nvPr/>
          </p:nvSpPr>
          <p:spPr>
            <a:xfrm>
              <a:off x="8076312" y="2836193"/>
              <a:ext cx="670984" cy="215444"/>
            </a:xfrm>
            <a:prstGeom prst="rect">
              <a:avLst/>
            </a:prstGeom>
            <a:noFill/>
            <a:ln>
              <a:noFill/>
              <a:miter lim="800000"/>
            </a:ln>
          </p:spPr>
          <p:txBody>
            <a:bodyPr wrap="square" lIns="0" tIns="0" rIns="0" bIns="0" rtlCol="0" anchor="ctr" anchorCtr="0">
              <a:spAutoFit/>
            </a:bodyPr>
            <a:lstStyle/>
            <a:p>
              <a:pPr>
                <a:spcAft>
                  <a:spcPts val="600"/>
                </a:spcAft>
              </a:pPr>
              <a:r>
                <a:rPr lang="en-US" sz="1400"/>
                <a:t>Legend</a:t>
              </a:r>
            </a:p>
          </p:txBody>
        </p:sp>
        <p:sp>
          <p:nvSpPr>
            <p:cNvPr id="31" name="Legend5">
              <a:extLst>
                <a:ext uri="{FF2B5EF4-FFF2-40B4-BE49-F238E27FC236}">
                  <a16:creationId xmlns:a16="http://schemas.microsoft.com/office/drawing/2014/main" id="{7714C7B9-1536-6F7E-6024-80EA7591CA2B}"/>
                </a:ext>
              </a:extLst>
            </p:cNvPr>
            <p:cNvSpPr txBox="1"/>
            <p:nvPr/>
          </p:nvSpPr>
          <p:spPr>
            <a:xfrm>
              <a:off x="8076312" y="3211654"/>
              <a:ext cx="670984" cy="215444"/>
            </a:xfrm>
            <a:prstGeom prst="rect">
              <a:avLst/>
            </a:prstGeom>
            <a:noFill/>
            <a:ln>
              <a:noFill/>
              <a:miter lim="800000"/>
            </a:ln>
          </p:spPr>
          <p:txBody>
            <a:bodyPr wrap="square" lIns="0" tIns="0" rIns="0" bIns="0" rtlCol="0" anchor="ctr" anchorCtr="0">
              <a:spAutoFit/>
            </a:bodyPr>
            <a:lstStyle/>
            <a:p>
              <a:pPr>
                <a:spcAft>
                  <a:spcPts val="600"/>
                </a:spcAft>
              </a:pPr>
              <a:r>
                <a:rPr lang="en-US" sz="1400"/>
                <a:t>Legend</a:t>
              </a:r>
            </a:p>
          </p:txBody>
        </p:sp>
        <p:grpSp>
          <p:nvGrpSpPr>
            <p:cNvPr id="32" name="MoonLegend1">
              <a:extLst>
                <a:ext uri="{FF2B5EF4-FFF2-40B4-BE49-F238E27FC236}">
                  <a16:creationId xmlns:a16="http://schemas.microsoft.com/office/drawing/2014/main" id="{475D5209-431D-B5CE-D461-706C52E2A82A}"/>
                </a:ext>
              </a:extLst>
            </p:cNvPr>
            <p:cNvGrpSpPr>
              <a:grpSpLocks noChangeAspect="1"/>
            </p:cNvGrpSpPr>
            <p:nvPr>
              <p:custDataLst>
                <p:tags r:id="rId28"/>
              </p:custDataLst>
            </p:nvPr>
          </p:nvGrpSpPr>
          <p:grpSpPr>
            <a:xfrm>
              <a:off x="7723680" y="1702457"/>
              <a:ext cx="228600" cy="228600"/>
              <a:chOff x="762000" y="1270000"/>
              <a:chExt cx="254000" cy="254000"/>
            </a:xfrm>
          </p:grpSpPr>
          <p:sp>
            <p:nvSpPr>
              <p:cNvPr id="45" name="Oval 44">
                <a:extLst>
                  <a:ext uri="{FF2B5EF4-FFF2-40B4-BE49-F238E27FC236}">
                    <a16:creationId xmlns:a16="http://schemas.microsoft.com/office/drawing/2014/main" id="{D4A3622F-66AE-96B3-A33D-909E550C157C}"/>
                  </a:ext>
                </a:extLst>
              </p:cNvPr>
              <p:cNvSpPr/>
              <p:nvPr>
                <p:custDataLst>
                  <p:tags r:id="rId41"/>
                </p:custDataLst>
              </p:nvPr>
            </p:nvSpPr>
            <p:spPr>
              <a:xfrm>
                <a:off x="762000" y="1270000"/>
                <a:ext cx="254000" cy="254000"/>
              </a:xfrm>
              <a:prstGeom prst="ellipse">
                <a:avLst/>
              </a:prstGeom>
              <a:solidFill>
                <a:srgbClr val="CCCCCC"/>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tx1"/>
                  </a:solidFill>
                </a:endParaRPr>
              </a:p>
            </p:txBody>
          </p:sp>
          <p:sp>
            <p:nvSpPr>
              <p:cNvPr id="46" name="Arc 45" hidden="1">
                <a:extLst>
                  <a:ext uri="{FF2B5EF4-FFF2-40B4-BE49-F238E27FC236}">
                    <a16:creationId xmlns:a16="http://schemas.microsoft.com/office/drawing/2014/main" id="{DF0BA99E-1F69-A31A-C4C2-0F4087454C87}"/>
                  </a:ext>
                </a:extLst>
              </p:cNvPr>
              <p:cNvSpPr/>
              <p:nvPr>
                <p:custDataLst>
                  <p:tags r:id="rId42"/>
                </p:custDataLst>
              </p:nvPr>
            </p:nvSpPr>
            <p:spPr>
              <a:xfrm>
                <a:off x="762000" y="1270000"/>
                <a:ext cx="254000" cy="254000"/>
              </a:xfrm>
              <a:prstGeom prst="arc">
                <a:avLst>
                  <a:gd name="adj1" fmla="val 16200000"/>
                  <a:gd name="adj2" fmla="val 540000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33" name="MoonLegend2">
              <a:extLst>
                <a:ext uri="{FF2B5EF4-FFF2-40B4-BE49-F238E27FC236}">
                  <a16:creationId xmlns:a16="http://schemas.microsoft.com/office/drawing/2014/main" id="{F8F2A8D6-D91C-EDC4-4F99-B5C4A9D7D721}"/>
                </a:ext>
              </a:extLst>
            </p:cNvPr>
            <p:cNvGrpSpPr>
              <a:grpSpLocks noChangeAspect="1"/>
            </p:cNvGrpSpPr>
            <p:nvPr>
              <p:custDataLst>
                <p:tags r:id="rId29"/>
              </p:custDataLst>
            </p:nvPr>
          </p:nvGrpSpPr>
          <p:grpSpPr>
            <a:xfrm>
              <a:off x="7723680" y="2078270"/>
              <a:ext cx="228600" cy="228600"/>
              <a:chOff x="762000" y="1270000"/>
              <a:chExt cx="254000" cy="254000"/>
            </a:xfrm>
          </p:grpSpPr>
          <p:sp>
            <p:nvSpPr>
              <p:cNvPr id="43" name="Oval 42">
                <a:extLst>
                  <a:ext uri="{FF2B5EF4-FFF2-40B4-BE49-F238E27FC236}">
                    <a16:creationId xmlns:a16="http://schemas.microsoft.com/office/drawing/2014/main" id="{0C00A40B-7108-0B6A-EC63-C75E23768138}"/>
                  </a:ext>
                </a:extLst>
              </p:cNvPr>
              <p:cNvSpPr/>
              <p:nvPr>
                <p:custDataLst>
                  <p:tags r:id="rId39"/>
                </p:custDataLst>
              </p:nvPr>
            </p:nvSpPr>
            <p:spPr>
              <a:xfrm>
                <a:off x="762000" y="1270000"/>
                <a:ext cx="254000" cy="254000"/>
              </a:xfrm>
              <a:prstGeom prst="ellipse">
                <a:avLst/>
              </a:prstGeom>
              <a:solidFill>
                <a:srgbClr val="CCCCCC"/>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tx1"/>
                  </a:solidFill>
                </a:endParaRPr>
              </a:p>
            </p:txBody>
          </p:sp>
          <p:sp>
            <p:nvSpPr>
              <p:cNvPr id="44" name="Arc 43">
                <a:extLst>
                  <a:ext uri="{FF2B5EF4-FFF2-40B4-BE49-F238E27FC236}">
                    <a16:creationId xmlns:a16="http://schemas.microsoft.com/office/drawing/2014/main" id="{F2468721-1B1F-AC10-C043-7A3AAC06585E}"/>
                  </a:ext>
                </a:extLst>
              </p:cNvPr>
              <p:cNvSpPr/>
              <p:nvPr>
                <p:custDataLst>
                  <p:tags r:id="rId40"/>
                </p:custDataLst>
              </p:nvPr>
            </p:nvSpPr>
            <p:spPr>
              <a:xfrm>
                <a:off x="762000" y="1270000"/>
                <a:ext cx="254000" cy="254000"/>
              </a:xfrm>
              <a:prstGeom prst="arc">
                <a:avLst>
                  <a:gd name="adj1" fmla="val 16200000"/>
                  <a:gd name="adj2" fmla="val 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34" name="MoonLegend3">
              <a:extLst>
                <a:ext uri="{FF2B5EF4-FFF2-40B4-BE49-F238E27FC236}">
                  <a16:creationId xmlns:a16="http://schemas.microsoft.com/office/drawing/2014/main" id="{554BA107-8899-4375-E55B-DCC1ED2411C7}"/>
                </a:ext>
              </a:extLst>
            </p:cNvPr>
            <p:cNvGrpSpPr>
              <a:grpSpLocks noChangeAspect="1"/>
            </p:cNvGrpSpPr>
            <p:nvPr>
              <p:custDataLst>
                <p:tags r:id="rId30"/>
              </p:custDataLst>
            </p:nvPr>
          </p:nvGrpSpPr>
          <p:grpSpPr>
            <a:xfrm>
              <a:off x="7723680" y="2454085"/>
              <a:ext cx="228600" cy="228600"/>
              <a:chOff x="762000" y="1270000"/>
              <a:chExt cx="254000" cy="254000"/>
            </a:xfrm>
          </p:grpSpPr>
          <p:sp>
            <p:nvSpPr>
              <p:cNvPr id="41" name="Oval 40">
                <a:extLst>
                  <a:ext uri="{FF2B5EF4-FFF2-40B4-BE49-F238E27FC236}">
                    <a16:creationId xmlns:a16="http://schemas.microsoft.com/office/drawing/2014/main" id="{76AF44DE-F549-3C26-D521-02B4ED319312}"/>
                  </a:ext>
                </a:extLst>
              </p:cNvPr>
              <p:cNvSpPr/>
              <p:nvPr>
                <p:custDataLst>
                  <p:tags r:id="rId37"/>
                </p:custDataLst>
              </p:nvPr>
            </p:nvSpPr>
            <p:spPr>
              <a:xfrm>
                <a:off x="762000" y="1270000"/>
                <a:ext cx="254000" cy="254000"/>
              </a:xfrm>
              <a:prstGeom prst="ellipse">
                <a:avLst/>
              </a:prstGeom>
              <a:solidFill>
                <a:srgbClr val="CCCCCC"/>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tx1"/>
                  </a:solidFill>
                </a:endParaRPr>
              </a:p>
            </p:txBody>
          </p:sp>
          <p:sp>
            <p:nvSpPr>
              <p:cNvPr id="42" name="Arc 41">
                <a:extLst>
                  <a:ext uri="{FF2B5EF4-FFF2-40B4-BE49-F238E27FC236}">
                    <a16:creationId xmlns:a16="http://schemas.microsoft.com/office/drawing/2014/main" id="{44BD150D-53DB-BA53-2379-E78CBA38E405}"/>
                  </a:ext>
                </a:extLst>
              </p:cNvPr>
              <p:cNvSpPr/>
              <p:nvPr>
                <p:custDataLst>
                  <p:tags r:id="rId38"/>
                </p:custDataLst>
              </p:nvPr>
            </p:nvSpPr>
            <p:spPr>
              <a:xfrm>
                <a:off x="762000" y="1270000"/>
                <a:ext cx="254000" cy="254000"/>
              </a:xfrm>
              <a:prstGeom prst="arc">
                <a:avLst>
                  <a:gd name="adj1" fmla="val 16200000"/>
                  <a:gd name="adj2" fmla="val 540000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35" name="MoonLegend4">
              <a:extLst>
                <a:ext uri="{FF2B5EF4-FFF2-40B4-BE49-F238E27FC236}">
                  <a16:creationId xmlns:a16="http://schemas.microsoft.com/office/drawing/2014/main" id="{107A6735-BE2B-D498-DD65-061C3D579FD7}"/>
                </a:ext>
              </a:extLst>
            </p:cNvPr>
            <p:cNvGrpSpPr>
              <a:grpSpLocks noChangeAspect="1"/>
            </p:cNvGrpSpPr>
            <p:nvPr>
              <p:custDataLst>
                <p:tags r:id="rId31"/>
              </p:custDataLst>
            </p:nvPr>
          </p:nvGrpSpPr>
          <p:grpSpPr>
            <a:xfrm>
              <a:off x="7723680" y="2829900"/>
              <a:ext cx="228600" cy="228600"/>
              <a:chOff x="762000" y="1270000"/>
              <a:chExt cx="254000" cy="254000"/>
            </a:xfrm>
          </p:grpSpPr>
          <p:sp>
            <p:nvSpPr>
              <p:cNvPr id="39" name="Oval 38">
                <a:extLst>
                  <a:ext uri="{FF2B5EF4-FFF2-40B4-BE49-F238E27FC236}">
                    <a16:creationId xmlns:a16="http://schemas.microsoft.com/office/drawing/2014/main" id="{262C738C-8413-C364-5FE0-8EF3E4A2EC6C}"/>
                  </a:ext>
                </a:extLst>
              </p:cNvPr>
              <p:cNvSpPr/>
              <p:nvPr>
                <p:custDataLst>
                  <p:tags r:id="rId35"/>
                </p:custDataLst>
              </p:nvPr>
            </p:nvSpPr>
            <p:spPr>
              <a:xfrm>
                <a:off x="762000" y="1270000"/>
                <a:ext cx="254000" cy="254000"/>
              </a:xfrm>
              <a:prstGeom prst="ellipse">
                <a:avLst/>
              </a:prstGeom>
              <a:solidFill>
                <a:srgbClr val="CCCCCC"/>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tx1"/>
                  </a:solidFill>
                </a:endParaRPr>
              </a:p>
            </p:txBody>
          </p:sp>
          <p:sp>
            <p:nvSpPr>
              <p:cNvPr id="40" name="Arc 39">
                <a:extLst>
                  <a:ext uri="{FF2B5EF4-FFF2-40B4-BE49-F238E27FC236}">
                    <a16:creationId xmlns:a16="http://schemas.microsoft.com/office/drawing/2014/main" id="{BDCD46EA-39C9-413E-2501-2AC336710AC4}"/>
                  </a:ext>
                </a:extLst>
              </p:cNvPr>
              <p:cNvSpPr/>
              <p:nvPr>
                <p:custDataLst>
                  <p:tags r:id="rId36"/>
                </p:custDataLst>
              </p:nvPr>
            </p:nvSpPr>
            <p:spPr>
              <a:xfrm>
                <a:off x="762000" y="1270000"/>
                <a:ext cx="254000" cy="254000"/>
              </a:xfrm>
              <a:prstGeom prst="arc">
                <a:avLst>
                  <a:gd name="adj1" fmla="val 16200000"/>
                  <a:gd name="adj2" fmla="val 1080000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36" name="MoonLegend5">
              <a:extLst>
                <a:ext uri="{FF2B5EF4-FFF2-40B4-BE49-F238E27FC236}">
                  <a16:creationId xmlns:a16="http://schemas.microsoft.com/office/drawing/2014/main" id="{AF6C5F6B-12CE-7DFA-F31B-A3AAC2B41E18}"/>
                </a:ext>
              </a:extLst>
            </p:cNvPr>
            <p:cNvGrpSpPr>
              <a:grpSpLocks noChangeAspect="1"/>
            </p:cNvGrpSpPr>
            <p:nvPr>
              <p:custDataLst>
                <p:tags r:id="rId32"/>
              </p:custDataLst>
            </p:nvPr>
          </p:nvGrpSpPr>
          <p:grpSpPr>
            <a:xfrm>
              <a:off x="7723680" y="3205716"/>
              <a:ext cx="228600" cy="228600"/>
              <a:chOff x="762000" y="1270000"/>
              <a:chExt cx="254000" cy="254000"/>
            </a:xfrm>
          </p:grpSpPr>
          <p:sp>
            <p:nvSpPr>
              <p:cNvPr id="37" name="Oval 36">
                <a:extLst>
                  <a:ext uri="{FF2B5EF4-FFF2-40B4-BE49-F238E27FC236}">
                    <a16:creationId xmlns:a16="http://schemas.microsoft.com/office/drawing/2014/main" id="{3850A472-A399-48EC-5A37-44ADED0D3235}"/>
                  </a:ext>
                </a:extLst>
              </p:cNvPr>
              <p:cNvSpPr/>
              <p:nvPr>
                <p:custDataLst>
                  <p:tags r:id="rId33"/>
                </p:custDataLst>
              </p:nvPr>
            </p:nvSpPr>
            <p:spPr>
              <a:xfrm>
                <a:off x="762000" y="1270000"/>
                <a:ext cx="254000" cy="254000"/>
              </a:xfrm>
              <a:prstGeom prst="ellipse">
                <a:avLst/>
              </a:prstGeom>
              <a:solidFill>
                <a:srgbClr val="CCCCCC"/>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tx1"/>
                  </a:solidFill>
                </a:endParaRPr>
              </a:p>
            </p:txBody>
          </p:sp>
          <p:sp>
            <p:nvSpPr>
              <p:cNvPr id="38" name="Arc 37">
                <a:extLst>
                  <a:ext uri="{FF2B5EF4-FFF2-40B4-BE49-F238E27FC236}">
                    <a16:creationId xmlns:a16="http://schemas.microsoft.com/office/drawing/2014/main" id="{BC3CABBB-3C87-D41E-41C7-08CC6DB67937}"/>
                  </a:ext>
                </a:extLst>
              </p:cNvPr>
              <p:cNvSpPr/>
              <p:nvPr>
                <p:custDataLst>
                  <p:tags r:id="rId34"/>
                </p:custDataLst>
              </p:nvPr>
            </p:nvSpPr>
            <p:spPr>
              <a:xfrm>
                <a:off x="762000" y="1270000"/>
                <a:ext cx="254000" cy="254000"/>
              </a:xfrm>
              <a:prstGeom prst="arc">
                <a:avLst>
                  <a:gd name="adj1" fmla="val 16200000"/>
                  <a:gd name="adj2" fmla="val 16200000"/>
                </a:avLst>
              </a:prstGeom>
              <a:solidFill>
                <a:schemeClr val="accent1"/>
              </a:solidFill>
              <a:ln w="9525" cap="flat" cmpd="sng" algn="ctr">
                <a:noFill/>
                <a:prstDash val="solid"/>
              </a:ln>
              <a:effectLst/>
              <a:extLst>
                <a:ext uri="{91240B29-F687-4F45-9708-019B960494DF}">
                  <a14:hiddenLine xmlns:a14="http://schemas.microsoft.com/office/drawing/2010/main" w="0" cap="flat" cmpd="sng" algn="ctr">
                    <a:solidFill>
                      <a:schemeClr val="bg1"/>
                    </a:solidFill>
                    <a:prstDash val="solid"/>
                    <a:round/>
                    <a:headEnd type="none" w="med" len="med"/>
                    <a:tailEnd type="none" w="med" len="me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grpSp>
        <p:nvGrpSpPr>
          <p:cNvPr id="47" name="Sticker" hidden="1">
            <a:extLst>
              <a:ext uri="{FF2B5EF4-FFF2-40B4-BE49-F238E27FC236}">
                <a16:creationId xmlns:a16="http://schemas.microsoft.com/office/drawing/2014/main" id="{AE6449B4-9FE2-B6CD-6C23-856F8AFF7C6D}"/>
              </a:ext>
            </a:extLst>
          </p:cNvPr>
          <p:cNvGrpSpPr>
            <a:grpSpLocks noChangeAspect="1"/>
          </p:cNvGrpSpPr>
          <p:nvPr userDrawn="1"/>
        </p:nvGrpSpPr>
        <p:grpSpPr bwMode="gray">
          <a:xfrm>
            <a:off x="558192" y="1289273"/>
            <a:ext cx="429605" cy="156997"/>
            <a:chOff x="8456447" y="272180"/>
            <a:chExt cx="322188" cy="156966"/>
          </a:xfrm>
        </p:grpSpPr>
        <p:sp>
          <p:nvSpPr>
            <p:cNvPr id="48" name="StickerRectangle">
              <a:extLst>
                <a:ext uri="{FF2B5EF4-FFF2-40B4-BE49-F238E27FC236}">
                  <a16:creationId xmlns:a16="http://schemas.microsoft.com/office/drawing/2014/main" id="{105ED401-8BCF-F2F5-AABC-BDA3E53286F7}"/>
                </a:ext>
              </a:extLst>
            </p:cNvPr>
            <p:cNvSpPr>
              <a:spLocks noChangeArrowheads="1"/>
            </p:cNvSpPr>
            <p:nvPr userDrawn="1"/>
          </p:nvSpPr>
          <p:spPr bwMode="gray">
            <a:xfrm>
              <a:off x="8456447" y="272180"/>
              <a:ext cx="322188" cy="156966"/>
            </a:xfrm>
            <a:prstGeom prst="leftRightArrow">
              <a:avLst>
                <a:gd name="adj1" fmla="val 100000"/>
                <a:gd name="adj2" fmla="val 0"/>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18288" anchor="t" anchorCtr="0">
              <a:spAutoFit/>
            </a:bodyPr>
            <a:lstStyle/>
            <a:p>
              <a:pPr algn="l" defTabSz="1193860">
                <a:buClr>
                  <a:schemeClr val="tx2"/>
                </a:buClr>
              </a:pPr>
              <a:r>
                <a:rPr lang="en-US" sz="900" b="1" spc="50">
                  <a:ln w="3175">
                    <a:noFill/>
                  </a:ln>
                  <a:solidFill>
                    <a:schemeClr val="tx1"/>
                  </a:solidFill>
                </a:rPr>
                <a:t>Sticker</a:t>
              </a:r>
              <a:endParaRPr lang="en-US" sz="800" baseline="0">
                <a:solidFill>
                  <a:schemeClr val="tx1"/>
                </a:solidFill>
                <a:latin typeface="+mn-lt"/>
                <a:ea typeface="+mn-ea"/>
              </a:endParaRPr>
            </a:p>
          </p:txBody>
        </p:sp>
        <p:cxnSp>
          <p:nvCxnSpPr>
            <p:cNvPr id="49" name="StickerUnderline">
              <a:extLst>
                <a:ext uri="{FF2B5EF4-FFF2-40B4-BE49-F238E27FC236}">
                  <a16:creationId xmlns:a16="http://schemas.microsoft.com/office/drawing/2014/main" id="{F4FB3755-02DE-4FBA-B802-BB39ACC97F1D}"/>
                </a:ext>
              </a:extLst>
            </p:cNvPr>
            <p:cNvCxnSpPr>
              <a:cxnSpLocks noChangeShapeType="1"/>
              <a:stCxn id="170" idx="4"/>
              <a:endCxn id="170" idx="6"/>
            </p:cNvCxnSpPr>
            <p:nvPr/>
          </p:nvCxnSpPr>
          <p:spPr bwMode="gray">
            <a:xfrm>
              <a:off x="8456447" y="429146"/>
              <a:ext cx="322188" cy="0"/>
            </a:xfrm>
            <a:prstGeom prst="straightConnector1">
              <a:avLst/>
            </a:prstGeom>
            <a:noFill/>
            <a:ln w="4191">
              <a:solidFill>
                <a:schemeClr val="tx1"/>
              </a:solidFill>
              <a:round/>
              <a:headEnd/>
              <a:tailEnd/>
            </a:ln>
            <a:extLst>
              <a:ext uri="{909E8E84-426E-40DD-AFC4-6F175D3DCCD1}">
                <a14:hiddenFill xmlns:a14="http://schemas.microsoft.com/office/drawing/2010/main">
                  <a:noFill/>
                </a14:hiddenFill>
              </a:ext>
            </a:extLst>
          </p:spPr>
        </p:cxnSp>
      </p:grpSp>
      <p:grpSp>
        <p:nvGrpSpPr>
          <p:cNvPr id="50" name="LegendLines" hidden="1">
            <a:extLst>
              <a:ext uri="{FF2B5EF4-FFF2-40B4-BE49-F238E27FC236}">
                <a16:creationId xmlns:a16="http://schemas.microsoft.com/office/drawing/2014/main" id="{EC3E81B5-4B70-C4E3-8917-5CA9B41E6F17}"/>
              </a:ext>
            </a:extLst>
          </p:cNvPr>
          <p:cNvGrpSpPr/>
          <p:nvPr userDrawn="1"/>
        </p:nvGrpSpPr>
        <p:grpSpPr>
          <a:xfrm>
            <a:off x="10440000" y="3243600"/>
            <a:ext cx="1269335" cy="958286"/>
            <a:chOff x="4372690" y="3739101"/>
            <a:chExt cx="1269335" cy="958286"/>
          </a:xfrm>
        </p:grpSpPr>
        <p:sp>
          <p:nvSpPr>
            <p:cNvPr id="51" name="Legend1">
              <a:extLst>
                <a:ext uri="{FF2B5EF4-FFF2-40B4-BE49-F238E27FC236}">
                  <a16:creationId xmlns:a16="http://schemas.microsoft.com/office/drawing/2014/main" id="{1D0378DD-7983-F5DD-5F8F-3496419F9753}"/>
                </a:ext>
              </a:extLst>
            </p:cNvPr>
            <p:cNvSpPr txBox="1"/>
            <p:nvPr/>
          </p:nvSpPr>
          <p:spPr>
            <a:xfrm>
              <a:off x="4988914" y="3739101"/>
              <a:ext cx="653111" cy="215444"/>
            </a:xfrm>
            <a:prstGeom prst="rect">
              <a:avLst/>
            </a:prstGeom>
            <a:noFill/>
            <a:ln>
              <a:noFill/>
              <a:miter lim="800000"/>
            </a:ln>
          </p:spPr>
          <p:txBody>
            <a:bodyPr wrap="square" lIns="0" tIns="0" rIns="0" bIns="0" rtlCol="0" anchor="ctr" anchorCtr="0">
              <a:spAutoFit/>
            </a:bodyPr>
            <a:lstStyle/>
            <a:p>
              <a:pPr>
                <a:spcAft>
                  <a:spcPts val="600"/>
                </a:spcAft>
              </a:pPr>
              <a:r>
                <a:rPr lang="en-US" sz="1400"/>
                <a:t>Legend</a:t>
              </a:r>
            </a:p>
          </p:txBody>
        </p:sp>
        <p:sp>
          <p:nvSpPr>
            <p:cNvPr id="52" name="Legend2">
              <a:extLst>
                <a:ext uri="{FF2B5EF4-FFF2-40B4-BE49-F238E27FC236}">
                  <a16:creationId xmlns:a16="http://schemas.microsoft.com/office/drawing/2014/main" id="{7BB35AEB-93ED-578D-D059-8C282EF52B9A}"/>
                </a:ext>
              </a:extLst>
            </p:cNvPr>
            <p:cNvSpPr txBox="1"/>
            <p:nvPr/>
          </p:nvSpPr>
          <p:spPr>
            <a:xfrm>
              <a:off x="4988914" y="4110522"/>
              <a:ext cx="653111" cy="215444"/>
            </a:xfrm>
            <a:prstGeom prst="rect">
              <a:avLst/>
            </a:prstGeom>
            <a:noFill/>
            <a:ln>
              <a:noFill/>
              <a:miter lim="800000"/>
            </a:ln>
          </p:spPr>
          <p:txBody>
            <a:bodyPr wrap="square" lIns="0" tIns="0" rIns="0" bIns="0" rtlCol="0" anchor="ctr" anchorCtr="0">
              <a:spAutoFit/>
            </a:bodyPr>
            <a:lstStyle/>
            <a:p>
              <a:pPr>
                <a:spcAft>
                  <a:spcPts val="600"/>
                </a:spcAft>
              </a:pPr>
              <a:r>
                <a:rPr lang="en-US" sz="1400"/>
                <a:t>Legend</a:t>
              </a:r>
            </a:p>
          </p:txBody>
        </p:sp>
        <p:sp>
          <p:nvSpPr>
            <p:cNvPr id="53" name="Legend3">
              <a:extLst>
                <a:ext uri="{FF2B5EF4-FFF2-40B4-BE49-F238E27FC236}">
                  <a16:creationId xmlns:a16="http://schemas.microsoft.com/office/drawing/2014/main" id="{F22F47E0-3E49-852B-AF39-D7BAA9926BB5}"/>
                </a:ext>
              </a:extLst>
            </p:cNvPr>
            <p:cNvSpPr txBox="1"/>
            <p:nvPr/>
          </p:nvSpPr>
          <p:spPr>
            <a:xfrm>
              <a:off x="4988914" y="4481943"/>
              <a:ext cx="653111" cy="215444"/>
            </a:xfrm>
            <a:prstGeom prst="rect">
              <a:avLst/>
            </a:prstGeom>
            <a:noFill/>
            <a:ln>
              <a:noFill/>
              <a:miter lim="800000"/>
            </a:ln>
          </p:spPr>
          <p:txBody>
            <a:bodyPr wrap="square" lIns="0" tIns="0" rIns="0" bIns="0" rtlCol="0" anchor="ctr" anchorCtr="0">
              <a:spAutoFit/>
            </a:bodyPr>
            <a:lstStyle/>
            <a:p>
              <a:pPr>
                <a:spcAft>
                  <a:spcPts val="600"/>
                </a:spcAft>
              </a:pPr>
              <a:r>
                <a:rPr lang="en-US" sz="1400"/>
                <a:t>Legend</a:t>
              </a:r>
            </a:p>
          </p:txBody>
        </p:sp>
        <p:sp>
          <p:nvSpPr>
            <p:cNvPr id="54" name="LineLegend3">
              <a:extLst>
                <a:ext uri="{FF2B5EF4-FFF2-40B4-BE49-F238E27FC236}">
                  <a16:creationId xmlns:a16="http://schemas.microsoft.com/office/drawing/2014/main" id="{2818FAD9-1884-63E4-1460-1020D6F7D3D7}"/>
                </a:ext>
              </a:extLst>
            </p:cNvPr>
            <p:cNvSpPr>
              <a:spLocks noChangeShapeType="1"/>
            </p:cNvSpPr>
            <p:nvPr/>
          </p:nvSpPr>
          <p:spPr bwMode="gray">
            <a:xfrm>
              <a:off x="4372690" y="4588113"/>
              <a:ext cx="457200" cy="0"/>
            </a:xfrm>
            <a:prstGeom prst="line">
              <a:avLst/>
            </a:prstGeom>
            <a:noFill/>
            <a:ln w="2857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baseline="0">
                <a:latin typeface="+mn-lt"/>
                <a:ea typeface="+mn-ea"/>
              </a:endParaRPr>
            </a:p>
          </p:txBody>
        </p:sp>
        <p:sp>
          <p:nvSpPr>
            <p:cNvPr id="55" name="LineLegend2">
              <a:extLst>
                <a:ext uri="{FF2B5EF4-FFF2-40B4-BE49-F238E27FC236}">
                  <a16:creationId xmlns:a16="http://schemas.microsoft.com/office/drawing/2014/main" id="{6AF9E5CF-3732-8863-AB43-23B1692A27EB}"/>
                </a:ext>
              </a:extLst>
            </p:cNvPr>
            <p:cNvSpPr>
              <a:spLocks noChangeShapeType="1"/>
            </p:cNvSpPr>
            <p:nvPr/>
          </p:nvSpPr>
          <p:spPr bwMode="gray">
            <a:xfrm>
              <a:off x="4372690" y="4214754"/>
              <a:ext cx="457200" cy="0"/>
            </a:xfrm>
            <a:prstGeom prst="line">
              <a:avLst/>
            </a:prstGeom>
            <a:noFill/>
            <a:ln w="28575">
              <a:solidFill>
                <a:schemeClr val="accent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baseline="0">
                <a:latin typeface="+mn-lt"/>
                <a:ea typeface="+mn-ea"/>
              </a:endParaRPr>
            </a:p>
          </p:txBody>
        </p:sp>
        <p:sp>
          <p:nvSpPr>
            <p:cNvPr id="56" name="LineLegend1">
              <a:extLst>
                <a:ext uri="{FF2B5EF4-FFF2-40B4-BE49-F238E27FC236}">
                  <a16:creationId xmlns:a16="http://schemas.microsoft.com/office/drawing/2014/main" id="{2A227106-84A7-05E7-2C1F-AD246BC89A1A}"/>
                </a:ext>
              </a:extLst>
            </p:cNvPr>
            <p:cNvSpPr>
              <a:spLocks noChangeShapeType="1"/>
            </p:cNvSpPr>
            <p:nvPr/>
          </p:nvSpPr>
          <p:spPr bwMode="gray">
            <a:xfrm>
              <a:off x="4372690" y="3846823"/>
              <a:ext cx="457200" cy="0"/>
            </a:xfrm>
            <a:prstGeom prst="line">
              <a:avLst/>
            </a:prstGeom>
            <a:noFill/>
            <a:ln w="28575">
              <a:solidFill>
                <a:schemeClr val="accent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baseline="0">
                <a:latin typeface="+mn-lt"/>
                <a:ea typeface="+mn-ea"/>
              </a:endParaRPr>
            </a:p>
          </p:txBody>
        </p:sp>
      </p:grpSp>
    </p:spTree>
    <p:extLst>
      <p:ext uri="{BB962C8B-B14F-4D97-AF65-F5344CB8AC3E}">
        <p14:creationId xmlns:p14="http://schemas.microsoft.com/office/powerpoint/2010/main" val="1818324767"/>
      </p:ext>
    </p:extLst>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 id="2147483912" r:id="rId12"/>
    <p:sldLayoutId id="2147483913" r:id="rId13"/>
    <p:sldLayoutId id="2147483914" r:id="rId14"/>
    <p:sldLayoutId id="2147483915" r:id="rId15"/>
    <p:sldLayoutId id="2147483916" r:id="rId16"/>
    <p:sldLayoutId id="2147483917" r:id="rId17"/>
    <p:sldLayoutId id="2147483918" r:id="rId18"/>
    <p:sldLayoutId id="2147483919" r:id="rId19"/>
    <p:sldLayoutId id="2147483920" r:id="rId20"/>
    <p:sldLayoutId id="2147483934" r:id="rId2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4876800" y="0"/>
            <a:ext cx="7315200" cy="6858000"/>
          </a:xfrm>
          <a:prstGeom prst="rect">
            <a:avLst/>
          </a:prstGeom>
          <a:solidFill>
            <a:srgbClr val="E6EBF0"/>
          </a:solidFill>
          <a:ln>
            <a:noFill/>
          </a:ln>
          <a:effectLst>
            <a:outerShdw blurRad="50800" dist="38100" dir="114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2" name="Picture 1">
            <a:extLst>
              <a:ext uri="{FF2B5EF4-FFF2-40B4-BE49-F238E27FC236}">
                <a16:creationId xmlns:a16="http://schemas.microsoft.com/office/drawing/2014/main" id="{B847D438-DAAD-88D4-D035-DFBF79CDE65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2495274"/>
            <a:ext cx="3989513" cy="1543326"/>
          </a:xfrm>
          <a:prstGeom prst="rect">
            <a:avLst/>
          </a:prstGeom>
        </p:spPr>
      </p:pic>
    </p:spTree>
    <p:extLst>
      <p:ext uri="{BB962C8B-B14F-4D97-AF65-F5344CB8AC3E}">
        <p14:creationId xmlns:p14="http://schemas.microsoft.com/office/powerpoint/2010/main" val="4266033963"/>
      </p:ext>
    </p:extLst>
  </p:cSld>
  <p:clrMap bg1="lt1" tx1="dk1" bg2="lt2" tx2="dk2" accent1="accent1" accent2="accent2" accent3="accent3" accent4="accent4" accent5="accent5" accent6="accent6" hlink="hlink" folHlink="folHlink"/>
  <p:sldLayoutIdLst>
    <p:sldLayoutId id="214748392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7" name="Straight Connector 6"/>
          <p:cNvCxnSpPr>
            <a:cxnSpLocks/>
          </p:cNvCxnSpPr>
          <p:nvPr/>
        </p:nvCxnSpPr>
        <p:spPr>
          <a:xfrm>
            <a:off x="779284" y="6"/>
            <a:ext cx="0" cy="5181594"/>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cxnSpLocks/>
          </p:cNvCxnSpPr>
          <p:nvPr/>
        </p:nvCxnSpPr>
        <p:spPr>
          <a:xfrm>
            <a:off x="779283" y="5943600"/>
            <a:ext cx="0" cy="53340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2F1F6BF0-F215-0BB8-0DD1-9AE4EAB7CBB3}"/>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94035" y="5382386"/>
            <a:ext cx="1253765" cy="485014"/>
          </a:xfrm>
          <a:prstGeom prst="rect">
            <a:avLst/>
          </a:prstGeom>
        </p:spPr>
      </p:pic>
      <p:sp>
        <p:nvSpPr>
          <p:cNvPr id="3" name="Rectangle 2">
            <a:extLst>
              <a:ext uri="{FF2B5EF4-FFF2-40B4-BE49-F238E27FC236}">
                <a16:creationId xmlns:a16="http://schemas.microsoft.com/office/drawing/2014/main" id="{6D4B1C1C-078C-2929-E80C-E9FD3CD5E13C}"/>
              </a:ext>
            </a:extLst>
          </p:cNvPr>
          <p:cNvSpPr/>
          <p:nvPr/>
        </p:nvSpPr>
        <p:spPr>
          <a:xfrm>
            <a:off x="11582403" y="6477004"/>
            <a:ext cx="533399" cy="3810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4" name="Rectangle 3">
            <a:extLst>
              <a:ext uri="{FF2B5EF4-FFF2-40B4-BE49-F238E27FC236}">
                <a16:creationId xmlns:a16="http://schemas.microsoft.com/office/drawing/2014/main" id="{FB1BDDC1-0755-B4BC-7747-8F4BB71F1537}"/>
              </a:ext>
            </a:extLst>
          </p:cNvPr>
          <p:cNvSpPr/>
          <p:nvPr/>
        </p:nvSpPr>
        <p:spPr>
          <a:xfrm>
            <a:off x="12067631" y="6477000"/>
            <a:ext cx="124369" cy="381000"/>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5" name="Straight Connector 4">
            <a:extLst>
              <a:ext uri="{FF2B5EF4-FFF2-40B4-BE49-F238E27FC236}">
                <a16:creationId xmlns:a16="http://schemas.microsoft.com/office/drawing/2014/main" id="{AA1D54FA-D0D6-2477-1453-CECA5918A466}"/>
              </a:ext>
            </a:extLst>
          </p:cNvPr>
          <p:cNvCxnSpPr>
            <a:cxnSpLocks/>
          </p:cNvCxnSpPr>
          <p:nvPr/>
        </p:nvCxnSpPr>
        <p:spPr>
          <a:xfrm>
            <a:off x="779283" y="6477005"/>
            <a:ext cx="11321278"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19A5F104-168E-9F30-6E64-8C058D081197}"/>
              </a:ext>
            </a:extLst>
          </p:cNvPr>
          <p:cNvSpPr txBox="1"/>
          <p:nvPr/>
        </p:nvSpPr>
        <p:spPr>
          <a:xfrm>
            <a:off x="685800" y="6553200"/>
            <a:ext cx="935921" cy="246221"/>
          </a:xfrm>
          <a:prstGeom prst="rect">
            <a:avLst/>
          </a:prstGeom>
          <a:noFill/>
        </p:spPr>
        <p:txBody>
          <a:bodyPr wrap="square" rtlCol="0">
            <a:spAutoFit/>
          </a:bodyPr>
          <a:lstStyle/>
          <a:p>
            <a:r>
              <a:rPr lang="en-US" sz="1000" b="1">
                <a:solidFill>
                  <a:srgbClr val="5B6770"/>
                </a:solidFill>
              </a:rPr>
              <a:t>PUBLIC</a:t>
            </a:r>
          </a:p>
        </p:txBody>
      </p:sp>
    </p:spTree>
    <p:extLst>
      <p:ext uri="{BB962C8B-B14F-4D97-AF65-F5344CB8AC3E}">
        <p14:creationId xmlns:p14="http://schemas.microsoft.com/office/powerpoint/2010/main" val="270315518"/>
      </p:ext>
    </p:extLst>
  </p:cSld>
  <p:clrMap bg1="lt1" tx1="dk1" bg2="lt2" tx2="dk2" accent1="accent1" accent2="accent2" accent3="accent3" accent4="accent4" accent5="accent5" accent6="accent6" hlink="hlink" folHlink="folHlink"/>
  <p:sldLayoutIdLst>
    <p:sldLayoutId id="2147483924" r:id="rId1"/>
    <p:sldLayoutId id="2147483925" r:id="rId2"/>
    <p:sldLayoutId id="2147483926" r:id="rId3"/>
    <p:sldLayoutId id="2147483927" r:id="rId4"/>
    <p:sldLayoutId id="2147483928" r:id="rId5"/>
    <p:sldLayoutId id="2147483929" r:id="rId6"/>
    <p:sldLayoutId id="2147483930" r:id="rId7"/>
    <p:sldLayoutId id="2147483931" r:id="rId8"/>
    <p:sldLayoutId id="2147483932" r:id="rId9"/>
    <p:sldLayoutId id="2147483933" r:id="rId10"/>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oleObject" Target="../embeddings/oleObject25.bin"/><Relationship Id="rId3" Type="http://schemas.openxmlformats.org/officeDocument/2006/relationships/tags" Target="../tags/tag300.xml"/><Relationship Id="rId7" Type="http://schemas.openxmlformats.org/officeDocument/2006/relationships/notesSlide" Target="../notesSlides/notesSlide1.xml"/><Relationship Id="rId2" Type="http://schemas.openxmlformats.org/officeDocument/2006/relationships/tags" Target="../tags/tag299.xml"/><Relationship Id="rId1" Type="http://schemas.openxmlformats.org/officeDocument/2006/relationships/tags" Target="../tags/tag298.xml"/><Relationship Id="rId6" Type="http://schemas.openxmlformats.org/officeDocument/2006/relationships/slideLayout" Target="../slideLayouts/slideLayout53.xml"/><Relationship Id="rId5" Type="http://schemas.openxmlformats.org/officeDocument/2006/relationships/tags" Target="../tags/tag302.xml"/><Relationship Id="rId4" Type="http://schemas.openxmlformats.org/officeDocument/2006/relationships/tags" Target="../tags/tag301.xml"/><Relationship Id="rId9" Type="http://schemas.openxmlformats.org/officeDocument/2006/relationships/image" Target="../media/image9.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8" hidden="1">
            <a:extLst>
              <a:ext uri="{FF2B5EF4-FFF2-40B4-BE49-F238E27FC236}">
                <a16:creationId xmlns:a16="http://schemas.microsoft.com/office/drawing/2014/main" id="{DFC82A3A-0A2D-4C91-9164-E53833C359F6}"/>
              </a:ext>
            </a:extLst>
          </p:cNvPr>
          <p:cNvGraphicFramePr>
            <a:graphicFrameLocks noChangeAspect="1"/>
          </p:cNvGraphicFramePr>
          <p:nvPr>
            <p:custDataLst>
              <p:tags r:id="rId2"/>
            </p:custDataLst>
            <p:extLst>
              <p:ext uri="{D42A27DB-BD31-4B8C-83A1-F6EECF244321}">
                <p14:modId xmlns:p14="http://schemas.microsoft.com/office/powerpoint/2010/main" val="73517380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8" imgW="572" imgH="588" progId="TCLayout.ActiveDocument.1">
                  <p:embed/>
                </p:oleObj>
              </mc:Choice>
              <mc:Fallback>
                <p:oleObj name="think-cell Slide" r:id="rId8" imgW="572" imgH="588" progId="TCLayout.ActiveDocument.1">
                  <p:embed/>
                  <p:pic>
                    <p:nvPicPr>
                      <p:cNvPr id="3" name="Object 8" hidden="1">
                        <a:extLst>
                          <a:ext uri="{FF2B5EF4-FFF2-40B4-BE49-F238E27FC236}">
                            <a16:creationId xmlns:a16="http://schemas.microsoft.com/office/drawing/2014/main" id="{DFC82A3A-0A2D-4C91-9164-E53833C359F6}"/>
                          </a:ext>
                        </a:extLst>
                      </p:cNvPr>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2" name="Background" hidden="1">
            <a:extLst>
              <a:ext uri="{FF2B5EF4-FFF2-40B4-BE49-F238E27FC236}">
                <a16:creationId xmlns:a16="http://schemas.microsoft.com/office/drawing/2014/main" id="{108DE052-9238-470A-B7A3-D8EB461E3CEB}"/>
              </a:ext>
            </a:extLst>
          </p:cNvPr>
          <p:cNvSpPr/>
          <p:nvPr>
            <p:custDataLst>
              <p:tags r:id="rId3"/>
            </p:custDataLst>
          </p:nvPr>
        </p:nvSpPr>
        <p:spPr>
          <a:xfrm>
            <a:off x="0" y="0"/>
            <a:ext cx="158750" cy="158750"/>
          </a:xfrm>
          <a:prstGeom prst="rect">
            <a:avLst/>
          </a:prstGeom>
          <a:solidFill>
            <a:schemeClr val="accent1"/>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en-US" sz="4400" b="1" err="1">
              <a:solidFill>
                <a:schemeClr val="bg1"/>
              </a:solidFill>
              <a:latin typeface="Georgia" panose="02040502050405020303" pitchFamily="18" charset="0"/>
              <a:ea typeface="+mj-ea"/>
              <a:cs typeface="+mj-cs"/>
              <a:sym typeface="Georgia" panose="02040502050405020303" pitchFamily="18" charset="0"/>
            </a:endParaRPr>
          </a:p>
        </p:txBody>
      </p:sp>
      <p:sp>
        <p:nvSpPr>
          <p:cNvPr id="4" name="Title">
            <a:extLst>
              <a:ext uri="{FF2B5EF4-FFF2-40B4-BE49-F238E27FC236}">
                <a16:creationId xmlns:a16="http://schemas.microsoft.com/office/drawing/2014/main" id="{FA5D4630-F7DD-45DE-8B28-13C4C3DDAD21}"/>
              </a:ext>
            </a:extLst>
          </p:cNvPr>
          <p:cNvSpPr>
            <a:spLocks noGrp="1"/>
          </p:cNvSpPr>
          <p:nvPr>
            <p:ph type="title" idx="4294967295"/>
            <p:custDataLst>
              <p:tags r:id="rId4"/>
            </p:custDataLst>
          </p:nvPr>
        </p:nvSpPr>
        <p:spPr>
          <a:xfrm>
            <a:off x="5229547" y="2049463"/>
            <a:ext cx="5803900" cy="1922462"/>
          </a:xfrm>
          <a:prstGeom prst="rect">
            <a:avLst/>
          </a:prstGeom>
        </p:spPr>
        <p:txBody>
          <a:bodyPr vert="horz">
            <a:normAutofit/>
          </a:bodyPr>
          <a:lstStyle/>
          <a:p>
            <a:r>
              <a:rPr lang="en-US" sz="3200" b="1" dirty="0"/>
              <a:t>Large Load Batch Study Process</a:t>
            </a:r>
          </a:p>
        </p:txBody>
      </p:sp>
      <p:sp>
        <p:nvSpPr>
          <p:cNvPr id="14" name="Documenttype">
            <a:extLst>
              <a:ext uri="{FF2B5EF4-FFF2-40B4-BE49-F238E27FC236}">
                <a16:creationId xmlns:a16="http://schemas.microsoft.com/office/drawing/2014/main" id="{7835DA42-CBF3-4299-9CD7-2662B8C52E8E}"/>
              </a:ext>
            </a:extLst>
          </p:cNvPr>
          <p:cNvSpPr>
            <a:spLocks noGrp="1"/>
          </p:cNvSpPr>
          <p:nvPr>
            <p:ph type="body" sz="quarter" idx="4294967295"/>
            <p:custDataLst>
              <p:tags r:id="rId5"/>
            </p:custDataLst>
          </p:nvPr>
        </p:nvSpPr>
        <p:spPr>
          <a:xfrm>
            <a:off x="5232972" y="4851133"/>
            <a:ext cx="6018213" cy="376910"/>
          </a:xfrm>
          <a:prstGeom prst="rect">
            <a:avLst/>
          </a:prstGeom>
        </p:spPr>
        <p:txBody>
          <a:bodyPr/>
          <a:lstStyle/>
          <a:p>
            <a:pPr marL="0" indent="0">
              <a:buNone/>
            </a:pPr>
            <a:r>
              <a:rPr lang="en-US" sz="2000" dirty="0"/>
              <a:t>TAC</a:t>
            </a:r>
          </a:p>
          <a:p>
            <a:pPr marL="0" indent="0">
              <a:buNone/>
            </a:pPr>
            <a:r>
              <a:rPr lang="en-US" sz="2000" dirty="0"/>
              <a:t>January 21, 2026</a:t>
            </a:r>
          </a:p>
        </p:txBody>
      </p:sp>
    </p:spTree>
    <p:custDataLst>
      <p:tags r:id="rId1"/>
    </p:custDataLst>
    <p:extLst>
      <p:ext uri="{BB962C8B-B14F-4D97-AF65-F5344CB8AC3E}">
        <p14:creationId xmlns:p14="http://schemas.microsoft.com/office/powerpoint/2010/main" val="8243681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BFE1D1-2F10-DFCC-3A95-8A0C2145879F}"/>
              </a:ext>
            </a:extLst>
          </p:cNvPr>
          <p:cNvSpPr>
            <a:spLocks noGrp="1"/>
          </p:cNvSpPr>
          <p:nvPr>
            <p:ph type="title"/>
          </p:nvPr>
        </p:nvSpPr>
        <p:spPr/>
        <p:txBody>
          <a:bodyPr/>
          <a:lstStyle/>
          <a:p>
            <a:r>
              <a:rPr lang="en-US" dirty="0"/>
              <a:t>Batch Study Process Overview</a:t>
            </a:r>
          </a:p>
        </p:txBody>
      </p:sp>
      <p:sp>
        <p:nvSpPr>
          <p:cNvPr id="3" name="Slide Number Placeholder 2">
            <a:extLst>
              <a:ext uri="{FF2B5EF4-FFF2-40B4-BE49-F238E27FC236}">
                <a16:creationId xmlns:a16="http://schemas.microsoft.com/office/drawing/2014/main" id="{5E122190-F746-AFFC-9369-C669F3342254}"/>
              </a:ext>
            </a:extLst>
          </p:cNvPr>
          <p:cNvSpPr>
            <a:spLocks noGrp="1"/>
          </p:cNvSpPr>
          <p:nvPr>
            <p:ph type="sldNum" sz="quarter" idx="4"/>
          </p:nvPr>
        </p:nvSpPr>
        <p:spPr/>
        <p:txBody>
          <a:bodyPr/>
          <a:lstStyle/>
          <a:p>
            <a:fld id="{1D93BD3E-1E9A-4970-A6F7-E7AC52762E0C}" type="slidenum">
              <a:rPr lang="en-US" smtClean="0"/>
              <a:pPr/>
              <a:t>2</a:t>
            </a:fld>
            <a:endParaRPr lang="en-US"/>
          </a:p>
        </p:txBody>
      </p:sp>
      <p:sp>
        <p:nvSpPr>
          <p:cNvPr id="9" name="Rectangle 8">
            <a:extLst>
              <a:ext uri="{FF2B5EF4-FFF2-40B4-BE49-F238E27FC236}">
                <a16:creationId xmlns:a16="http://schemas.microsoft.com/office/drawing/2014/main" id="{D02C4E21-C987-0526-A07C-22C5D3BFEC1B}"/>
              </a:ext>
            </a:extLst>
          </p:cNvPr>
          <p:cNvSpPr/>
          <p:nvPr/>
        </p:nvSpPr>
        <p:spPr>
          <a:xfrm>
            <a:off x="6968515" y="3373035"/>
            <a:ext cx="1237538" cy="277000"/>
          </a:xfrm>
          <a:prstGeom prst="rect">
            <a:avLst/>
          </a:prstGeom>
          <a:solidFill>
            <a:schemeClr val="accent5"/>
          </a:solidFill>
          <a:ln>
            <a:solidFill>
              <a:schemeClr val="accent5">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800" dirty="0"/>
              <a:t>RPG  Project 1</a:t>
            </a:r>
          </a:p>
        </p:txBody>
      </p:sp>
      <p:sp>
        <p:nvSpPr>
          <p:cNvPr id="10" name="Rectangle 9">
            <a:extLst>
              <a:ext uri="{FF2B5EF4-FFF2-40B4-BE49-F238E27FC236}">
                <a16:creationId xmlns:a16="http://schemas.microsoft.com/office/drawing/2014/main" id="{5ACE5A49-E984-92C8-BA08-6731CB79DC1B}"/>
              </a:ext>
            </a:extLst>
          </p:cNvPr>
          <p:cNvSpPr/>
          <p:nvPr/>
        </p:nvSpPr>
        <p:spPr>
          <a:xfrm>
            <a:off x="4486806" y="3729887"/>
            <a:ext cx="839038" cy="447709"/>
          </a:xfrm>
          <a:prstGeom prst="rect">
            <a:avLst/>
          </a:prstGeom>
          <a:solidFill>
            <a:schemeClr val="accent6">
              <a:lumMod val="75000"/>
            </a:schemeClr>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b="1" dirty="0"/>
              <a:t>Batch Study</a:t>
            </a:r>
          </a:p>
        </p:txBody>
      </p:sp>
      <p:sp>
        <p:nvSpPr>
          <p:cNvPr id="11" name="Rectangle 10">
            <a:extLst>
              <a:ext uri="{FF2B5EF4-FFF2-40B4-BE49-F238E27FC236}">
                <a16:creationId xmlns:a16="http://schemas.microsoft.com/office/drawing/2014/main" id="{47E76308-1C64-5002-8A80-F47AC5BF3DC0}"/>
              </a:ext>
            </a:extLst>
          </p:cNvPr>
          <p:cNvSpPr/>
          <p:nvPr/>
        </p:nvSpPr>
        <p:spPr>
          <a:xfrm>
            <a:off x="3240677" y="3810671"/>
            <a:ext cx="1024933" cy="27700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800" dirty="0">
                <a:solidFill>
                  <a:schemeClr val="tx1"/>
                </a:solidFill>
              </a:rPr>
              <a:t>Developer Request</a:t>
            </a:r>
          </a:p>
        </p:txBody>
      </p:sp>
      <p:cxnSp>
        <p:nvCxnSpPr>
          <p:cNvPr id="12" name="Straight Arrow Connector 11">
            <a:extLst>
              <a:ext uri="{FF2B5EF4-FFF2-40B4-BE49-F238E27FC236}">
                <a16:creationId xmlns:a16="http://schemas.microsoft.com/office/drawing/2014/main" id="{EF403EBE-34E6-4ED6-6933-5028E4BDA3FE}"/>
              </a:ext>
            </a:extLst>
          </p:cNvPr>
          <p:cNvCxnSpPr>
            <a:cxnSpLocks/>
            <a:stCxn id="11" idx="3"/>
            <a:endCxn id="10" idx="1"/>
          </p:cNvCxnSpPr>
          <p:nvPr/>
        </p:nvCxnSpPr>
        <p:spPr>
          <a:xfrm>
            <a:off x="4265610" y="3949171"/>
            <a:ext cx="221196" cy="4571"/>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3" name="Rectangle 12">
            <a:extLst>
              <a:ext uri="{FF2B5EF4-FFF2-40B4-BE49-F238E27FC236}">
                <a16:creationId xmlns:a16="http://schemas.microsoft.com/office/drawing/2014/main" id="{44F7D78E-310F-7EE8-DE91-A76DD203F456}"/>
              </a:ext>
            </a:extLst>
          </p:cNvPr>
          <p:cNvSpPr/>
          <p:nvPr/>
        </p:nvSpPr>
        <p:spPr>
          <a:xfrm>
            <a:off x="5547040" y="3815242"/>
            <a:ext cx="871676" cy="27700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800">
                <a:solidFill>
                  <a:schemeClr val="tx1"/>
                </a:solidFill>
              </a:rPr>
              <a:t>Developer Commitment</a:t>
            </a:r>
          </a:p>
        </p:txBody>
      </p:sp>
      <p:cxnSp>
        <p:nvCxnSpPr>
          <p:cNvPr id="14" name="Straight Arrow Connector 13">
            <a:extLst>
              <a:ext uri="{FF2B5EF4-FFF2-40B4-BE49-F238E27FC236}">
                <a16:creationId xmlns:a16="http://schemas.microsoft.com/office/drawing/2014/main" id="{3FA47D4A-42E2-546B-5C78-AFE088AED51F}"/>
              </a:ext>
            </a:extLst>
          </p:cNvPr>
          <p:cNvCxnSpPr>
            <a:cxnSpLocks/>
            <a:stCxn id="10" idx="3"/>
            <a:endCxn id="13" idx="1"/>
          </p:cNvCxnSpPr>
          <p:nvPr/>
        </p:nvCxnSpPr>
        <p:spPr>
          <a:xfrm>
            <a:off x="5325844" y="3953742"/>
            <a:ext cx="221196"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5" name="Rectangle 14">
            <a:extLst>
              <a:ext uri="{FF2B5EF4-FFF2-40B4-BE49-F238E27FC236}">
                <a16:creationId xmlns:a16="http://schemas.microsoft.com/office/drawing/2014/main" id="{603DB247-2A27-B665-5345-C06ADB11BB10}"/>
              </a:ext>
            </a:extLst>
          </p:cNvPr>
          <p:cNvSpPr/>
          <p:nvPr/>
        </p:nvSpPr>
        <p:spPr>
          <a:xfrm>
            <a:off x="6246217" y="4432788"/>
            <a:ext cx="697680" cy="277000"/>
          </a:xfrm>
          <a:prstGeom prst="rect">
            <a:avLst/>
          </a:prstGeom>
          <a:solidFill>
            <a:schemeClr val="accent1"/>
          </a:solidFill>
          <a:ln>
            <a:solidFill>
              <a:schemeClr val="accent1">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800" dirty="0"/>
              <a:t>Planning</a:t>
            </a:r>
            <a:br>
              <a:rPr lang="en-US" sz="800" dirty="0"/>
            </a:br>
            <a:r>
              <a:rPr lang="en-US" sz="800" dirty="0"/>
              <a:t>Forecast </a:t>
            </a:r>
          </a:p>
        </p:txBody>
      </p:sp>
      <p:cxnSp>
        <p:nvCxnSpPr>
          <p:cNvPr id="16" name="Connector: Elbow 15">
            <a:extLst>
              <a:ext uri="{FF2B5EF4-FFF2-40B4-BE49-F238E27FC236}">
                <a16:creationId xmlns:a16="http://schemas.microsoft.com/office/drawing/2014/main" id="{4BA5DEC5-9F5E-4B88-636E-FD9BBAF33B7B}"/>
              </a:ext>
            </a:extLst>
          </p:cNvPr>
          <p:cNvCxnSpPr>
            <a:cxnSpLocks/>
            <a:stCxn id="13" idx="2"/>
            <a:endCxn id="15" idx="0"/>
          </p:cNvCxnSpPr>
          <p:nvPr/>
        </p:nvCxnSpPr>
        <p:spPr>
          <a:xfrm rot="16200000" flipH="1">
            <a:off x="6118694" y="3956425"/>
            <a:ext cx="340546" cy="612179"/>
          </a:xfrm>
          <a:prstGeom prst="bentConnector3">
            <a:avLst>
              <a:gd name="adj1" fmla="val 50000"/>
            </a:avLst>
          </a:prstGeom>
          <a:ln>
            <a:tailEnd type="triangle"/>
          </a:ln>
        </p:spPr>
        <p:style>
          <a:lnRef idx="2">
            <a:schemeClr val="dk1"/>
          </a:lnRef>
          <a:fillRef idx="0">
            <a:schemeClr val="dk1"/>
          </a:fillRef>
          <a:effectRef idx="1">
            <a:schemeClr val="dk1"/>
          </a:effectRef>
          <a:fontRef idx="minor">
            <a:schemeClr val="tx1"/>
          </a:fontRef>
        </p:style>
      </p:cxnSp>
      <p:sp>
        <p:nvSpPr>
          <p:cNvPr id="17" name="Rectangle 16">
            <a:extLst>
              <a:ext uri="{FF2B5EF4-FFF2-40B4-BE49-F238E27FC236}">
                <a16:creationId xmlns:a16="http://schemas.microsoft.com/office/drawing/2014/main" id="{D2DB2470-1E46-F5BE-78A1-1F832565D664}"/>
              </a:ext>
            </a:extLst>
          </p:cNvPr>
          <p:cNvSpPr/>
          <p:nvPr/>
        </p:nvSpPr>
        <p:spPr>
          <a:xfrm>
            <a:off x="6968515" y="3705912"/>
            <a:ext cx="1237538" cy="277000"/>
          </a:xfrm>
          <a:prstGeom prst="rect">
            <a:avLst/>
          </a:prstGeom>
          <a:solidFill>
            <a:schemeClr val="accent5"/>
          </a:solidFill>
          <a:ln>
            <a:solidFill>
              <a:schemeClr val="accent5">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800" dirty="0"/>
              <a:t>RPG Project 2</a:t>
            </a:r>
          </a:p>
        </p:txBody>
      </p:sp>
      <p:cxnSp>
        <p:nvCxnSpPr>
          <p:cNvPr id="19" name="Connector: Elbow 18">
            <a:extLst>
              <a:ext uri="{FF2B5EF4-FFF2-40B4-BE49-F238E27FC236}">
                <a16:creationId xmlns:a16="http://schemas.microsoft.com/office/drawing/2014/main" id="{5F3CD2DC-B9D0-B9CC-79E9-C96121310438}"/>
              </a:ext>
            </a:extLst>
          </p:cNvPr>
          <p:cNvCxnSpPr>
            <a:cxnSpLocks/>
            <a:stCxn id="13" idx="3"/>
            <a:endCxn id="9" idx="1"/>
          </p:cNvCxnSpPr>
          <p:nvPr/>
        </p:nvCxnSpPr>
        <p:spPr>
          <a:xfrm flipV="1">
            <a:off x="6418716" y="3511535"/>
            <a:ext cx="549799" cy="442207"/>
          </a:xfrm>
          <a:prstGeom prst="bentConnector3">
            <a:avLst>
              <a:gd name="adj1" fmla="val 50000"/>
            </a:avLst>
          </a:prstGeom>
          <a:ln>
            <a:tailEnd type="triangle"/>
          </a:ln>
        </p:spPr>
        <p:style>
          <a:lnRef idx="2">
            <a:schemeClr val="dk1"/>
          </a:lnRef>
          <a:fillRef idx="0">
            <a:schemeClr val="dk1"/>
          </a:fillRef>
          <a:effectRef idx="1">
            <a:schemeClr val="dk1"/>
          </a:effectRef>
          <a:fontRef idx="minor">
            <a:schemeClr val="tx1"/>
          </a:fontRef>
        </p:style>
      </p:cxnSp>
      <p:cxnSp>
        <p:nvCxnSpPr>
          <p:cNvPr id="20" name="Connector: Elbow 19">
            <a:extLst>
              <a:ext uri="{FF2B5EF4-FFF2-40B4-BE49-F238E27FC236}">
                <a16:creationId xmlns:a16="http://schemas.microsoft.com/office/drawing/2014/main" id="{69CF0CA8-6224-A32D-F41B-6959EBCA5EB4}"/>
              </a:ext>
            </a:extLst>
          </p:cNvPr>
          <p:cNvCxnSpPr>
            <a:cxnSpLocks/>
            <a:stCxn id="13" idx="3"/>
            <a:endCxn id="17" idx="1"/>
          </p:cNvCxnSpPr>
          <p:nvPr/>
        </p:nvCxnSpPr>
        <p:spPr>
          <a:xfrm flipV="1">
            <a:off x="6418716" y="3844412"/>
            <a:ext cx="549799" cy="109330"/>
          </a:xfrm>
          <a:prstGeom prst="bentConnector3">
            <a:avLst>
              <a:gd name="adj1" fmla="val 50000"/>
            </a:avLst>
          </a:prstGeom>
          <a:ln>
            <a:tailEnd type="triangle"/>
          </a:ln>
        </p:spPr>
        <p:style>
          <a:lnRef idx="2">
            <a:schemeClr val="dk1"/>
          </a:lnRef>
          <a:fillRef idx="0">
            <a:schemeClr val="dk1"/>
          </a:fillRef>
          <a:effectRef idx="1">
            <a:schemeClr val="dk1"/>
          </a:effectRef>
          <a:fontRef idx="minor">
            <a:schemeClr val="tx1"/>
          </a:fontRef>
        </p:style>
      </p:cxnSp>
      <p:sp>
        <p:nvSpPr>
          <p:cNvPr id="33" name="TextBox 32">
            <a:extLst>
              <a:ext uri="{FF2B5EF4-FFF2-40B4-BE49-F238E27FC236}">
                <a16:creationId xmlns:a16="http://schemas.microsoft.com/office/drawing/2014/main" id="{0EE90D27-C2B8-2D47-E5DD-C3951785E00B}"/>
              </a:ext>
            </a:extLst>
          </p:cNvPr>
          <p:cNvSpPr txBox="1"/>
          <p:nvPr/>
        </p:nvSpPr>
        <p:spPr>
          <a:xfrm>
            <a:off x="4486806" y="4213712"/>
            <a:ext cx="1095093" cy="338554"/>
          </a:xfrm>
          <a:prstGeom prst="rect">
            <a:avLst/>
          </a:prstGeom>
          <a:solidFill>
            <a:schemeClr val="bg1"/>
          </a:solidFill>
        </p:spPr>
        <p:txBody>
          <a:bodyPr wrap="square" rtlCol="0">
            <a:spAutoFit/>
          </a:bodyPr>
          <a:lstStyle/>
          <a:p>
            <a:r>
              <a:rPr lang="en-US" sz="800" i="1" dirty="0"/>
              <a:t>Load Limits and Required Projects</a:t>
            </a:r>
          </a:p>
        </p:txBody>
      </p:sp>
      <p:sp>
        <p:nvSpPr>
          <p:cNvPr id="5" name="Content Placeholder 2">
            <a:extLst>
              <a:ext uri="{FF2B5EF4-FFF2-40B4-BE49-F238E27FC236}">
                <a16:creationId xmlns:a16="http://schemas.microsoft.com/office/drawing/2014/main" id="{32F84159-0A3D-DE7C-FC3E-A5E26F6BB99C}"/>
              </a:ext>
            </a:extLst>
          </p:cNvPr>
          <p:cNvSpPr txBox="1">
            <a:spLocks/>
          </p:cNvSpPr>
          <p:nvPr/>
        </p:nvSpPr>
        <p:spPr>
          <a:xfrm>
            <a:off x="323490" y="843159"/>
            <a:ext cx="11379200" cy="5474412"/>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85750" indent="-285750"/>
            <a:r>
              <a:rPr lang="en-US" sz="1600" dirty="0"/>
              <a:t>At the December 18, 2025 PUCT Open Meeting, ERCOT explained the need to replace the individualized Large Load Interconnection (LLI) study approach in PGRR115 with a Batch Study process:</a:t>
            </a:r>
          </a:p>
          <a:p>
            <a:pPr marL="571500" lvl="1" indent="-171450"/>
            <a:r>
              <a:rPr lang="en-US" sz="1500" dirty="0"/>
              <a:t>Currently, LLI requests are studied individually</a:t>
            </a:r>
            <a:endParaRPr lang="en-US" sz="1500" strike="sngStrike" dirty="0"/>
          </a:p>
          <a:p>
            <a:pPr marL="571500" lvl="1" indent="-171450"/>
            <a:r>
              <a:rPr lang="en-US" sz="1500" dirty="0"/>
              <a:t>This approach has resulted in the need to restudy some LLI requests one or more times due to outdated study assumptions as other requests in the area meet milestones to be considered “must-study” loads. Restudies have created uncertainty and risk for developers and have slowed the process to interconnect</a:t>
            </a:r>
          </a:p>
          <a:p>
            <a:pPr marL="285750" indent="-285750"/>
            <a:r>
              <a:rPr lang="en-US" sz="1600" dirty="0"/>
              <a:t>The outcomes of a Batch Study will be:</a:t>
            </a:r>
          </a:p>
          <a:p>
            <a:pPr lvl="1"/>
            <a:r>
              <a:rPr lang="en-US" sz="1500" dirty="0"/>
              <a:t>The amount of requested Load that can reliably be served by year for each LLI request; and</a:t>
            </a:r>
          </a:p>
          <a:p>
            <a:pPr lvl="1"/>
            <a:r>
              <a:rPr lang="en-US" sz="1500" dirty="0"/>
              <a:t>The transmission upgrades needed to serve the full requested Load level</a:t>
            </a:r>
          </a:p>
          <a:p>
            <a:pPr lvl="1">
              <a:buFont typeface="Arial" panose="020B0604020202020204" pitchFamily="34" charset="0"/>
              <a:buChar char="•"/>
            </a:pPr>
            <a:endParaRPr lang="en-US" sz="1600" dirty="0"/>
          </a:p>
          <a:p>
            <a:pPr lvl="1">
              <a:buFont typeface="Arial" panose="020B0604020202020204" pitchFamily="34" charset="0"/>
              <a:buChar char="•"/>
            </a:pPr>
            <a:endParaRPr lang="en-US" sz="1600" dirty="0"/>
          </a:p>
          <a:p>
            <a:pPr lvl="1">
              <a:buFont typeface="Arial" panose="020B0604020202020204" pitchFamily="34" charset="0"/>
              <a:buChar char="•"/>
            </a:pPr>
            <a:endParaRPr lang="en-US" sz="1600" dirty="0"/>
          </a:p>
          <a:p>
            <a:pPr lvl="1">
              <a:buFont typeface="Arial" panose="020B0604020202020204" pitchFamily="34" charset="0"/>
              <a:buChar char="•"/>
            </a:pPr>
            <a:endParaRPr lang="en-US" sz="1600" dirty="0"/>
          </a:p>
          <a:p>
            <a:pPr lvl="1">
              <a:buFont typeface="Arial" panose="020B0604020202020204" pitchFamily="34" charset="0"/>
              <a:buChar char="•"/>
            </a:pPr>
            <a:endParaRPr lang="en-US" sz="1600" dirty="0"/>
          </a:p>
          <a:p>
            <a:pPr marL="285750" indent="-285750"/>
            <a:r>
              <a:rPr lang="en-US" sz="1600" dirty="0"/>
              <a:t>The Batch Study process is envisioned to be ongoing, but a “Batch Zero Study” will likely be necessary to transition from the current process. To facilitate this study, ERCOT will need to categorize current LLI requests as one of the following:</a:t>
            </a:r>
          </a:p>
          <a:p>
            <a:pPr lvl="1"/>
            <a:r>
              <a:rPr lang="en-US" sz="1500" dirty="0"/>
              <a:t>LLI requests that do not need to be restudied;</a:t>
            </a:r>
          </a:p>
          <a:p>
            <a:pPr lvl="1"/>
            <a:r>
              <a:rPr lang="en-US" sz="1500" dirty="0"/>
              <a:t>LLI requests that have attained certain milestones but are subject to restudy and will be restudied in Batch Zero; or</a:t>
            </a:r>
          </a:p>
          <a:p>
            <a:pPr lvl="1"/>
            <a:r>
              <a:rPr lang="en-US" sz="1500" dirty="0"/>
              <a:t>LLI requests that are early in the process and will be studied in a subsequent Batch</a:t>
            </a:r>
          </a:p>
        </p:txBody>
      </p:sp>
    </p:spTree>
    <p:extLst>
      <p:ext uri="{BB962C8B-B14F-4D97-AF65-F5344CB8AC3E}">
        <p14:creationId xmlns:p14="http://schemas.microsoft.com/office/powerpoint/2010/main" val="32066002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DB7F60-6CA9-ED23-368E-8EF69BD2F4CC}"/>
              </a:ext>
            </a:extLst>
          </p:cNvPr>
          <p:cNvSpPr>
            <a:spLocks noGrp="1"/>
          </p:cNvSpPr>
          <p:nvPr>
            <p:ph type="title"/>
          </p:nvPr>
        </p:nvSpPr>
        <p:spPr/>
        <p:txBody>
          <a:bodyPr/>
          <a:lstStyle/>
          <a:p>
            <a:r>
              <a:rPr lang="en-US" dirty="0"/>
              <a:t>Batch Study Stakeholder Engagement Plan</a:t>
            </a:r>
          </a:p>
        </p:txBody>
      </p:sp>
      <p:sp>
        <p:nvSpPr>
          <p:cNvPr id="4" name="Slide Number Placeholder 3">
            <a:extLst>
              <a:ext uri="{FF2B5EF4-FFF2-40B4-BE49-F238E27FC236}">
                <a16:creationId xmlns:a16="http://schemas.microsoft.com/office/drawing/2014/main" id="{5B2B0F1C-0885-05F8-D290-EC8602D36313}"/>
              </a:ext>
            </a:extLst>
          </p:cNvPr>
          <p:cNvSpPr>
            <a:spLocks noGrp="1"/>
          </p:cNvSpPr>
          <p:nvPr>
            <p:ph type="sldNum" sz="quarter" idx="4"/>
          </p:nvPr>
        </p:nvSpPr>
        <p:spPr/>
        <p:txBody>
          <a:bodyPr/>
          <a:lstStyle/>
          <a:p>
            <a:fld id="{1D93BD3E-1E9A-4970-A6F7-E7AC52762E0C}" type="slidenum">
              <a:rPr lang="en-US" smtClean="0"/>
              <a:pPr/>
              <a:t>3</a:t>
            </a:fld>
            <a:endParaRPr lang="en-US"/>
          </a:p>
        </p:txBody>
      </p:sp>
      <p:graphicFrame>
        <p:nvGraphicFramePr>
          <p:cNvPr id="5" name="Table 4">
            <a:extLst>
              <a:ext uri="{FF2B5EF4-FFF2-40B4-BE49-F238E27FC236}">
                <a16:creationId xmlns:a16="http://schemas.microsoft.com/office/drawing/2014/main" id="{7726E506-3495-0683-DD0C-CDBBF11FE6B5}"/>
              </a:ext>
            </a:extLst>
          </p:cNvPr>
          <p:cNvGraphicFramePr>
            <a:graphicFrameLocks noGrp="1"/>
          </p:cNvGraphicFramePr>
          <p:nvPr>
            <p:extLst>
              <p:ext uri="{D42A27DB-BD31-4B8C-83A1-F6EECF244321}">
                <p14:modId xmlns:p14="http://schemas.microsoft.com/office/powerpoint/2010/main" val="2147324913"/>
              </p:ext>
            </p:extLst>
          </p:nvPr>
        </p:nvGraphicFramePr>
        <p:xfrm>
          <a:off x="1317946" y="910427"/>
          <a:ext cx="9657708" cy="2966720"/>
        </p:xfrm>
        <a:graphic>
          <a:graphicData uri="http://schemas.openxmlformats.org/drawingml/2006/table">
            <a:tbl>
              <a:tblPr firstRow="1" bandRow="1">
                <a:tableStyleId>{5C22544A-7EE6-4342-B048-85BDC9FD1C3A}</a:tableStyleId>
              </a:tblPr>
              <a:tblGrid>
                <a:gridCol w="3914454">
                  <a:extLst>
                    <a:ext uri="{9D8B030D-6E8A-4147-A177-3AD203B41FA5}">
                      <a16:colId xmlns:a16="http://schemas.microsoft.com/office/drawing/2014/main" val="4293281339"/>
                    </a:ext>
                  </a:extLst>
                </a:gridCol>
                <a:gridCol w="5743254">
                  <a:extLst>
                    <a:ext uri="{9D8B030D-6E8A-4147-A177-3AD203B41FA5}">
                      <a16:colId xmlns:a16="http://schemas.microsoft.com/office/drawing/2014/main" val="1352809836"/>
                    </a:ext>
                  </a:extLst>
                </a:gridCol>
              </a:tblGrid>
              <a:tr h="370840">
                <a:tc>
                  <a:txBody>
                    <a:bodyPr/>
                    <a:lstStyle/>
                    <a:p>
                      <a:pPr algn="ctr"/>
                      <a:r>
                        <a:rPr lang="en-US" dirty="0"/>
                        <a:t>Meeting</a:t>
                      </a:r>
                    </a:p>
                  </a:txBody>
                  <a:tcPr/>
                </a:tc>
                <a:tc>
                  <a:txBody>
                    <a:bodyPr/>
                    <a:lstStyle/>
                    <a:p>
                      <a:pPr algn="ctr"/>
                      <a:r>
                        <a:rPr lang="en-US" dirty="0"/>
                        <a:t>Discussion Purpose</a:t>
                      </a:r>
                    </a:p>
                  </a:txBody>
                  <a:tcPr/>
                </a:tc>
                <a:extLst>
                  <a:ext uri="{0D108BD9-81ED-4DB2-BD59-A6C34878D82A}">
                    <a16:rowId xmlns:a16="http://schemas.microsoft.com/office/drawing/2014/main" val="3805534148"/>
                  </a:ext>
                </a:extLst>
              </a:tr>
              <a:tr h="370840">
                <a:tc>
                  <a:txBody>
                    <a:bodyPr/>
                    <a:lstStyle/>
                    <a:p>
                      <a:r>
                        <a:rPr lang="en-US" dirty="0"/>
                        <a:t>January 22 LLWG</a:t>
                      </a:r>
                    </a:p>
                  </a:txBody>
                  <a:tcPr/>
                </a:tc>
                <a:tc>
                  <a:txBody>
                    <a:bodyPr/>
                    <a:lstStyle/>
                    <a:p>
                      <a:r>
                        <a:rPr lang="en-US" dirty="0"/>
                        <a:t>Overview</a:t>
                      </a:r>
                    </a:p>
                  </a:txBody>
                  <a:tcPr/>
                </a:tc>
                <a:extLst>
                  <a:ext uri="{0D108BD9-81ED-4DB2-BD59-A6C34878D82A}">
                    <a16:rowId xmlns:a16="http://schemas.microsoft.com/office/drawing/2014/main" val="119497804"/>
                  </a:ext>
                </a:extLst>
              </a:tr>
              <a:tr h="370840">
                <a:tc>
                  <a:txBody>
                    <a:bodyPr/>
                    <a:lstStyle/>
                    <a:p>
                      <a:r>
                        <a:rPr lang="en-US" dirty="0"/>
                        <a:t>January 29 PUC Open Meeting</a:t>
                      </a:r>
                    </a:p>
                  </a:txBody>
                  <a:tcPr/>
                </a:tc>
                <a:tc>
                  <a:txBody>
                    <a:bodyPr/>
                    <a:lstStyle/>
                    <a:p>
                      <a:r>
                        <a:rPr lang="en-US" dirty="0"/>
                        <a:t>Update</a:t>
                      </a:r>
                    </a:p>
                  </a:txBody>
                  <a:tcPr/>
                </a:tc>
                <a:extLst>
                  <a:ext uri="{0D108BD9-81ED-4DB2-BD59-A6C34878D82A}">
                    <a16:rowId xmlns:a16="http://schemas.microsoft.com/office/drawing/2014/main" val="1423954474"/>
                  </a:ext>
                </a:extLst>
              </a:tr>
              <a:tr h="370840">
                <a:tc>
                  <a:txBody>
                    <a:bodyPr/>
                    <a:lstStyle/>
                    <a:p>
                      <a:r>
                        <a:rPr lang="en-US" b="1" dirty="0"/>
                        <a:t>February 3 Workshop</a:t>
                      </a:r>
                    </a:p>
                  </a:txBody>
                  <a:tcPr/>
                </a:tc>
                <a:tc>
                  <a:txBody>
                    <a:bodyPr/>
                    <a:lstStyle/>
                    <a:p>
                      <a:r>
                        <a:rPr lang="en-US" dirty="0"/>
                        <a:t>Draft Framework</a:t>
                      </a:r>
                    </a:p>
                  </a:txBody>
                  <a:tcPr/>
                </a:tc>
                <a:extLst>
                  <a:ext uri="{0D108BD9-81ED-4DB2-BD59-A6C34878D82A}">
                    <a16:rowId xmlns:a16="http://schemas.microsoft.com/office/drawing/2014/main" val="2396365950"/>
                  </a:ext>
                </a:extLst>
              </a:tr>
              <a:tr h="370840">
                <a:tc>
                  <a:txBody>
                    <a:bodyPr/>
                    <a:lstStyle/>
                    <a:p>
                      <a:r>
                        <a:rPr lang="en-US" dirty="0"/>
                        <a:t>February 6 PUCT Open Meeting</a:t>
                      </a:r>
                    </a:p>
                  </a:txBody>
                  <a:tcPr/>
                </a:tc>
                <a:tc>
                  <a:txBody>
                    <a:bodyPr/>
                    <a:lstStyle/>
                    <a:p>
                      <a:r>
                        <a:rPr lang="en-US" dirty="0"/>
                        <a:t>Update</a:t>
                      </a:r>
                    </a:p>
                  </a:txBody>
                  <a:tcPr/>
                </a:tc>
                <a:extLst>
                  <a:ext uri="{0D108BD9-81ED-4DB2-BD59-A6C34878D82A}">
                    <a16:rowId xmlns:a16="http://schemas.microsoft.com/office/drawing/2014/main" val="1196505246"/>
                  </a:ext>
                </a:extLst>
              </a:tr>
              <a:tr h="370840">
                <a:tc>
                  <a:txBody>
                    <a:bodyPr/>
                    <a:lstStyle/>
                    <a:p>
                      <a:r>
                        <a:rPr lang="en-US" dirty="0"/>
                        <a:t>February </a:t>
                      </a:r>
                      <a:r>
                        <a:rPr lang="en-US" sz="1800" kern="1200" dirty="0">
                          <a:solidFill>
                            <a:schemeClr val="dk1"/>
                          </a:solidFill>
                          <a:latin typeface="+mn-lt"/>
                          <a:ea typeface="+mn-ea"/>
                          <a:cs typeface="+mn-cs"/>
                        </a:rPr>
                        <a:t>9-10 </a:t>
                      </a:r>
                      <a:r>
                        <a:rPr lang="en-US" dirty="0"/>
                        <a:t>Board of Directors</a:t>
                      </a:r>
                    </a:p>
                  </a:txBody>
                  <a:tcPr/>
                </a:tc>
                <a:tc>
                  <a:txBody>
                    <a:bodyPr/>
                    <a:lstStyle/>
                    <a:p>
                      <a:r>
                        <a:rPr lang="en-US" dirty="0"/>
                        <a:t>Overview</a:t>
                      </a:r>
                    </a:p>
                  </a:txBody>
                  <a:tcPr/>
                </a:tc>
                <a:extLst>
                  <a:ext uri="{0D108BD9-81ED-4DB2-BD59-A6C34878D82A}">
                    <a16:rowId xmlns:a16="http://schemas.microsoft.com/office/drawing/2014/main" val="3551152535"/>
                  </a:ext>
                </a:extLst>
              </a:tr>
              <a:tr h="370840">
                <a:tc>
                  <a:txBody>
                    <a:bodyPr/>
                    <a:lstStyle/>
                    <a:p>
                      <a:r>
                        <a:rPr lang="en-US" b="1" dirty="0"/>
                        <a:t>February 12 Workshop </a:t>
                      </a:r>
                      <a:r>
                        <a:rPr lang="en-US" sz="1600" dirty="0"/>
                        <a:t>(tentative)</a:t>
                      </a:r>
                      <a:endParaRPr lang="en-US" dirty="0"/>
                    </a:p>
                  </a:txBody>
                  <a:tcPr/>
                </a:tc>
                <a:tc>
                  <a:txBody>
                    <a:bodyPr/>
                    <a:lstStyle/>
                    <a:p>
                      <a:r>
                        <a:rPr lang="en-US" dirty="0"/>
                        <a:t>Final Draft Framework</a:t>
                      </a:r>
                    </a:p>
                  </a:txBody>
                  <a:tcPr/>
                </a:tc>
                <a:extLst>
                  <a:ext uri="{0D108BD9-81ED-4DB2-BD59-A6C34878D82A}">
                    <a16:rowId xmlns:a16="http://schemas.microsoft.com/office/drawing/2014/main" val="2721167868"/>
                  </a:ext>
                </a:extLst>
              </a:tr>
              <a:tr h="370840">
                <a:tc>
                  <a:txBody>
                    <a:bodyPr/>
                    <a:lstStyle/>
                    <a:p>
                      <a:r>
                        <a:rPr lang="en-US" b="1" dirty="0"/>
                        <a:t>February 20 PUCT Open Meeting</a:t>
                      </a:r>
                    </a:p>
                  </a:txBody>
                  <a:tcPr/>
                </a:tc>
                <a:tc>
                  <a:txBody>
                    <a:bodyPr/>
                    <a:lstStyle/>
                    <a:p>
                      <a:r>
                        <a:rPr lang="en-US" dirty="0"/>
                        <a:t>Proposed Batch Study Framework</a:t>
                      </a:r>
                    </a:p>
                  </a:txBody>
                  <a:tcPr/>
                </a:tc>
                <a:extLst>
                  <a:ext uri="{0D108BD9-81ED-4DB2-BD59-A6C34878D82A}">
                    <a16:rowId xmlns:a16="http://schemas.microsoft.com/office/drawing/2014/main" val="414006487"/>
                  </a:ext>
                </a:extLst>
              </a:tr>
            </a:tbl>
          </a:graphicData>
        </a:graphic>
      </p:graphicFrame>
      <p:sp>
        <p:nvSpPr>
          <p:cNvPr id="6" name="Content Placeholder 2">
            <a:extLst>
              <a:ext uri="{FF2B5EF4-FFF2-40B4-BE49-F238E27FC236}">
                <a16:creationId xmlns:a16="http://schemas.microsoft.com/office/drawing/2014/main" id="{8027618F-966C-07C6-00B7-ADAAE3739896}"/>
              </a:ext>
            </a:extLst>
          </p:cNvPr>
          <p:cNvSpPr txBox="1">
            <a:spLocks/>
          </p:cNvSpPr>
          <p:nvPr/>
        </p:nvSpPr>
        <p:spPr>
          <a:xfrm>
            <a:off x="323490" y="4046122"/>
            <a:ext cx="11379200" cy="1852618"/>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85750" indent="-285750">
              <a:spcBef>
                <a:spcPts val="600"/>
              </a:spcBef>
            </a:pPr>
            <a:r>
              <a:rPr lang="en-US" sz="1600" dirty="0"/>
              <a:t>ERCOT has engaged the McKinsey Group to help gather stakeholder feedback on the challenges with the current process and solicit input regarding a future Batch Study process</a:t>
            </a:r>
          </a:p>
          <a:p>
            <a:pPr marL="285750" indent="-285750">
              <a:spcBef>
                <a:spcPts val="600"/>
              </a:spcBef>
            </a:pPr>
            <a:r>
              <a:rPr lang="en-US" sz="1600" dirty="0"/>
              <a:t>For at least the Batch Zero study, ERCOT would anticipate requesting from the PUCT a good cause exception from PGRR115 in order to conduct the studies</a:t>
            </a:r>
          </a:p>
          <a:p>
            <a:pPr marL="285750" indent="-285750">
              <a:spcBef>
                <a:spcPts val="600"/>
              </a:spcBef>
            </a:pPr>
            <a:r>
              <a:rPr lang="en-US" sz="1600" dirty="0"/>
              <a:t>For ongoing the Batch Study process, ERCOT will work with PUCT Staff to determine whether any enabling language is necessary as part of PUCT Project No. 58481, </a:t>
            </a:r>
            <a:r>
              <a:rPr lang="en-US" sz="1600" i="1" dirty="0"/>
              <a:t>Large Load Interconnection Standards under PURA 37.0561</a:t>
            </a:r>
            <a:r>
              <a:rPr lang="en-US" sz="1600" dirty="0"/>
              <a:t>.  Further, after gathering any feedback from PUCT, ERCOT would expect to file revision requests to codify the Batch Study process</a:t>
            </a:r>
            <a:endParaRPr lang="en-US" sz="1600" strike="sngStrike" dirty="0"/>
          </a:p>
        </p:txBody>
      </p:sp>
    </p:spTree>
    <p:extLst>
      <p:ext uri="{BB962C8B-B14F-4D97-AF65-F5344CB8AC3E}">
        <p14:creationId xmlns:p14="http://schemas.microsoft.com/office/powerpoint/2010/main" val="11560054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136B5B4-33BC-1AED-0CA5-C26406940224}"/>
              </a:ext>
            </a:extLst>
          </p:cNvPr>
          <p:cNvSpPr>
            <a:spLocks noGrp="1"/>
          </p:cNvSpPr>
          <p:nvPr>
            <p:ph type="sldNum" sz="quarter" idx="4"/>
          </p:nvPr>
        </p:nvSpPr>
        <p:spPr/>
        <p:txBody>
          <a:bodyPr/>
          <a:lstStyle/>
          <a:p>
            <a:fld id="{1D93BD3E-1E9A-4970-A6F7-E7AC52762E0C}" type="slidenum">
              <a:rPr lang="en-US" smtClean="0"/>
              <a:pPr/>
              <a:t>4</a:t>
            </a:fld>
            <a:endParaRPr lang="en-US" dirty="0"/>
          </a:p>
        </p:txBody>
      </p:sp>
      <p:sp>
        <p:nvSpPr>
          <p:cNvPr id="3" name="TextBox 2">
            <a:extLst>
              <a:ext uri="{FF2B5EF4-FFF2-40B4-BE49-F238E27FC236}">
                <a16:creationId xmlns:a16="http://schemas.microsoft.com/office/drawing/2014/main" id="{8867F7DE-CAAB-A512-9ABD-0BF52BE84AC6}"/>
              </a:ext>
            </a:extLst>
          </p:cNvPr>
          <p:cNvSpPr txBox="1"/>
          <p:nvPr/>
        </p:nvSpPr>
        <p:spPr>
          <a:xfrm>
            <a:off x="4495800" y="2294180"/>
            <a:ext cx="3200400" cy="523220"/>
          </a:xfrm>
          <a:prstGeom prst="rect">
            <a:avLst/>
          </a:prstGeom>
          <a:noFill/>
        </p:spPr>
        <p:txBody>
          <a:bodyPr wrap="square" rtlCol="0">
            <a:spAutoFit/>
          </a:bodyPr>
          <a:lstStyle/>
          <a:p>
            <a:pPr algn="ctr"/>
            <a:r>
              <a:rPr lang="en-US" sz="2800" dirty="0"/>
              <a:t>Questions?</a:t>
            </a:r>
          </a:p>
        </p:txBody>
      </p:sp>
    </p:spTree>
    <p:extLst>
      <p:ext uri="{BB962C8B-B14F-4D97-AF65-F5344CB8AC3E}">
        <p14:creationId xmlns:p14="http://schemas.microsoft.com/office/powerpoint/2010/main" val="193573455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E4P_STYLE_ID" val="c90ee1e1-c015-415f-8aa1-dd21303cc84c"/>
  <p:tag name="NEWVI" val="true"/>
  <p:tag name="TEMPLATELASTEDITTED" val="2019-02-25 12:05 PM"/>
  <p:tag name="TEMPLATECREATED" val="2019-02-27 01:18 PM"/>
  <p:tag name="TEMPLATEVERSION" val="3"/>
  <p:tag name="BLUEONEFOURTHTITLEFONTCOLORFIXED" val="true"/>
  <p:tag name="DARKLAYOUTNAMESCHANGEDTOCONTRAST" val="true"/>
  <p:tag name="THINKCELLUNDODONOTDELETE" val="0"/>
  <p:tag name="TEMPLATELASTEDITED" val="2024-05-30 01:34 PM"/>
  <p:tag name="LINKEDPICTURESLINKREMOVED" val="True"/>
  <p:tag name="ICONFILLBACKGROUND" val="Color [A=255, R=204, G=204, B=204]"/>
  <p:tag name="ICONLINEFILLTHEME" val="Accent 1"/>
  <p:tag name="ICONENCLOSURE" val="False"/>
  <p:tag name="ICONLINEFILL" val="Color [A=255, R=6, G=31, B=121]"/>
  <p:tag name="THINKCELLPRESENTATIONDONOTDELETE" val="&lt;?xml version=&quot;1.0&quot; encoding=&quot;UTF-16&quot; standalone=&quot;yes&quot;?&gt;&lt;root reqver=&quot;28224&quot;&gt;&lt;version val=&quot;35820&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d-%1-%Y&lt;/m_strFormatTime&gt;&lt;m_yearfmt&gt;&lt;begin val=&quot;0&quot;/&gt;&lt;end val=&quot;0&quot;/&gt;&lt;/m_yearfmt&gt;&lt;/m_precDefaultDate&gt;&lt;m_precDefaultDay&gt;&lt;m_bNumberIsYear val=&quot;0&quot;/&gt;&lt;m_strFormatTime&gt;%d&lt;/m_strFormatTime&gt;&lt;m_yearfmt&gt;&lt;begin val=&quot;0&quot;/&gt;&lt;end val=&quot;4&quot;/&gt;&lt;/m_yearfmt&gt;&lt;/m_precDefaultDay&gt;&lt;m_precDefaultWeek&gt;&lt;m_bNumberIsYear val=&quot;0&quot;/&gt;&lt;m_strFormatTime&gt;%d.&lt;/m_strFormatTime&gt;&lt;m_yearfmt&gt;&lt;begin val=&quot;0&quot;/&gt;&lt;end val=&quot;4&quot;/&gt;&lt;/m_yearfmt&gt;&lt;/m_precDefaultWeek&gt;&lt;m_precDefaultMonth&gt;&lt;m_bNumberIsYear val=&quot;0&quot;/&gt;&lt;m_strFormatTime&gt;%1&lt;/m_strFormatTime&gt;&lt;m_yearfmt&gt;&lt;begin val=&quot;0&quot;/&gt;&lt;end val=&quot;4&quot;/&gt;&lt;/m_yearfmt&gt;&lt;/m_precDefaultMonth&gt;&lt;m_precDefaultQuarter&gt;&lt;m_bNumberIsYear val=&quot;0&quot;/&gt;&lt;m_strFormatTime&gt;Q%5&lt;/m_strFormatTime&gt;&lt;m_yearfmt&gt;&lt;begin val=&quot;0&quot;/&gt;&lt;end val=&quot;4&quot;/&gt;&lt;/m_yearfmt&gt;&lt;/m_precDefaultQuarter&gt;&lt;m_precDefaultYear&gt;&lt;m_bNumberIsYear val=&quot;0&quot;/&gt;&lt;m_strFormatTime&gt;%Y&lt;/m_strFormatTime&gt;&lt;m_yearfmt&gt;&lt;begin val=&quot;0&quot;/&gt;&lt;end val=&quot;0&quot;/&gt;&lt;/m_yearfmt&gt;&lt;/m_precDefaultYear&gt;&lt;m_precDefaultFYDay&gt;&lt;m_yearfmt&gt;&lt;begin val=&quot;0&quot;/&gt;&lt;end val=&quot;4&quot;/&gt;&lt;/m_yearfmt&gt;&lt;/m_precDefaultFYDay&gt;&lt;m_precDefaultFYWeek&gt;&lt;m_yearfmt&gt;&lt;begin val=&quot;0&quot;/&gt;&lt;end val=&quot;4&quot;/&gt;&lt;/m_yearfmt&gt;&lt;/m_precDefaultFYWeek&gt;&lt;m_precDefaultFYMonth&gt;&lt;m_yearfmt&gt;&lt;begin val=&quot;0&quot;/&gt;&lt;end val=&quot;4&quot;/&gt;&lt;/m_yearfmt&gt;&lt;/m_precDefaultFYMonth&gt;&lt;m_precDefaultFYQuarter&gt;&lt;m_yearfmt&gt;&lt;begin val=&quot;0&quot;/&gt;&lt;end val=&quot;4&quot;/&gt;&lt;/m_yearfmt&gt;&lt;/m_precDefaultFYQuarter&gt;&lt;m_precDefaultFYYear&gt;&lt;m_yearfmt&gt;&lt;begin val=&quot;0&quot;/&gt;&lt;end val=&quot;4&quot;/&gt;&lt;/m_yearfmt&gt;&lt;/m_precDefaultFYYear&gt;&lt;m_mruColor&gt;&lt;m_vecMRU length=&quot;0&quot;/&gt;&lt;/m_mruColor&gt;&lt;m_eweekdayFirstOfWeek val=&quot;2&quot;/&gt;&lt;m_eweekdayFirstOfWorkweek val=&quot;2&quot;/&gt;&lt;m_eweekdayFirstOfWeekend val=&quot;7&quot;/&gt;&lt;/CPresentation&gt;&lt;/root&gt;"/>
</p:tagLst>
</file>

<file path=ppt/tags/tag10.xml><?xml version="1.0" encoding="utf-8"?>
<p:tagLst xmlns:a="http://schemas.openxmlformats.org/drawingml/2006/main" xmlns:r="http://schemas.openxmlformats.org/officeDocument/2006/relationships" xmlns:p="http://schemas.openxmlformats.org/presentationml/2006/main">
  <p:tag name="NAME" val="Moon"/>
</p:tagLst>
</file>

<file path=ppt/tags/tag100.xml><?xml version="1.0" encoding="utf-8"?>
<p:tagLst xmlns:a="http://schemas.openxmlformats.org/drawingml/2006/main" xmlns:r="http://schemas.openxmlformats.org/officeDocument/2006/relationships" xmlns:p="http://schemas.openxmlformats.org/presentationml/2006/main">
  <p:tag name="SHAPENAME" val="SlideLogoText"/>
</p:tagLst>
</file>

<file path=ppt/tags/tag101.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102.xml><?xml version="1.0" encoding="utf-8"?>
<p:tagLst xmlns:a="http://schemas.openxmlformats.org/drawingml/2006/main" xmlns:r="http://schemas.openxmlformats.org/officeDocument/2006/relationships" xmlns:p="http://schemas.openxmlformats.org/presentationml/2006/main">
  <p:tag name="SHAPENAME" val="5. Source"/>
</p:tagLst>
</file>

<file path=ppt/tags/tag103.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104.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105.xml><?xml version="1.0" encoding="utf-8"?>
<p:tagLst xmlns:a="http://schemas.openxmlformats.org/drawingml/2006/main" xmlns:r="http://schemas.openxmlformats.org/officeDocument/2006/relationships" xmlns:p="http://schemas.openxmlformats.org/presentationml/2006/main">
  <p:tag name="SHAPENAME" val="3. Subtitle"/>
</p:tagLst>
</file>

<file path=ppt/tags/tag106.xml><?xml version="1.0" encoding="utf-8"?>
<p:tagLst xmlns:a="http://schemas.openxmlformats.org/drawingml/2006/main" xmlns:r="http://schemas.openxmlformats.org/officeDocument/2006/relationships" xmlns:p="http://schemas.openxmlformats.org/presentationml/2006/main">
  <p:tag name="SHAPENAME" val="SlideLogoText"/>
</p:tagLst>
</file>

<file path=ppt/tags/tag107.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108.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109.xml><?xml version="1.0" encoding="utf-8"?>
<p:tagLst xmlns:a="http://schemas.openxmlformats.org/drawingml/2006/main" xmlns:r="http://schemas.openxmlformats.org/officeDocument/2006/relationships" xmlns:p="http://schemas.openxmlformats.org/presentationml/2006/main">
  <p:tag name="SHAPENAME" val="5. Source"/>
</p:tagLst>
</file>

<file path=ppt/tags/tag11.xml><?xml version="1.0" encoding="utf-8"?>
<p:tagLst xmlns:a="http://schemas.openxmlformats.org/drawingml/2006/main" xmlns:r="http://schemas.openxmlformats.org/officeDocument/2006/relationships" xmlns:p="http://schemas.openxmlformats.org/presentationml/2006/main">
  <p:tag name="NAME" val="Moon"/>
</p:tagLst>
</file>

<file path=ppt/tags/tag110.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111.xml><?xml version="1.0" encoding="utf-8"?>
<p:tagLst xmlns:a="http://schemas.openxmlformats.org/drawingml/2006/main" xmlns:r="http://schemas.openxmlformats.org/officeDocument/2006/relationships" xmlns:p="http://schemas.openxmlformats.org/presentationml/2006/main">
  <p:tag name="SHAPENAME" val="SlideLogoText"/>
</p:tagLst>
</file>

<file path=ppt/tags/tag112.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113.xml><?xml version="1.0" encoding="utf-8"?>
<p:tagLst xmlns:a="http://schemas.openxmlformats.org/drawingml/2006/main" xmlns:r="http://schemas.openxmlformats.org/officeDocument/2006/relationships" xmlns:p="http://schemas.openxmlformats.org/presentationml/2006/main">
  <p:tag name="SHAPENAME" val="5. Source"/>
</p:tagLst>
</file>

<file path=ppt/tags/tag114.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115.xml><?xml version="1.0" encoding="utf-8"?>
<p:tagLst xmlns:a="http://schemas.openxmlformats.org/drawingml/2006/main" xmlns:r="http://schemas.openxmlformats.org/officeDocument/2006/relationships" xmlns:p="http://schemas.openxmlformats.org/presentationml/2006/main">
  <p:tag name="BACKGROUNDCOLOR" val="med"/>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7.xml><?xml version="1.0" encoding="utf-8"?>
<p:tagLst xmlns:a="http://schemas.openxmlformats.org/drawingml/2006/main" xmlns:r="http://schemas.openxmlformats.org/officeDocument/2006/relationships" xmlns:p="http://schemas.openxmlformats.org/presentationml/2006/main">
  <p:tag name="NAME" val="_new_logoimage"/>
</p:tagLst>
</file>

<file path=ppt/tags/tag118.xml><?xml version="1.0" encoding="utf-8"?>
<p:tagLst xmlns:a="http://schemas.openxmlformats.org/drawingml/2006/main" xmlns:r="http://schemas.openxmlformats.org/officeDocument/2006/relationships" xmlns:p="http://schemas.openxmlformats.org/presentationml/2006/main">
  <p:tag name="SHAPENAME" val="5. Source"/>
</p:tagLst>
</file>

<file path=ppt/tags/tag1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NAME" val="Moon"/>
</p:tagLst>
</file>

<file path=ppt/tags/tag120.xml><?xml version="1.0" encoding="utf-8"?>
<p:tagLst xmlns:a="http://schemas.openxmlformats.org/drawingml/2006/main" xmlns:r="http://schemas.openxmlformats.org/officeDocument/2006/relationships" xmlns:p="http://schemas.openxmlformats.org/presentationml/2006/main">
  <p:tag name="THINKCELLSHAPEDONOTDELETE" val="t20sklhGDg_J5JkHAJOV5JQ"/>
</p:tagLst>
</file>

<file path=ppt/tags/tag121.xml><?xml version="1.0" encoding="utf-8"?>
<p:tagLst xmlns:a="http://schemas.openxmlformats.org/drawingml/2006/main" xmlns:r="http://schemas.openxmlformats.org/officeDocument/2006/relationships" xmlns:p="http://schemas.openxmlformats.org/presentationml/2006/main">
  <p:tag name="SHAPENAME" val="SlideLogoText"/>
</p:tagLst>
</file>

<file path=ppt/tags/tag122.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123.xml><?xml version="1.0" encoding="utf-8"?>
<p:tagLst xmlns:a="http://schemas.openxmlformats.org/drawingml/2006/main" xmlns:r="http://schemas.openxmlformats.org/officeDocument/2006/relationships" xmlns:p="http://schemas.openxmlformats.org/presentationml/2006/main">
  <p:tag name="SHAPENAME" val="Grid"/>
</p:tagLst>
</file>

<file path=ppt/tags/tag124.xml><?xml version="1.0" encoding="utf-8"?>
<p:tagLst xmlns:a="http://schemas.openxmlformats.org/drawingml/2006/main" xmlns:r="http://schemas.openxmlformats.org/officeDocument/2006/relationships" xmlns:p="http://schemas.openxmlformats.org/presentationml/2006/main">
  <p:tag name="SHAPENAME" val="4. Footnote"/>
</p:tagLst>
</file>

<file path=ppt/tags/tag125.xml><?xml version="1.0" encoding="utf-8"?>
<p:tagLst xmlns:a="http://schemas.openxmlformats.org/drawingml/2006/main" xmlns:r="http://schemas.openxmlformats.org/officeDocument/2006/relationships" xmlns:p="http://schemas.openxmlformats.org/presentationml/2006/main">
  <p:tag name="NAME" val="Moon"/>
</p:tagLst>
</file>

<file path=ppt/tags/tag126.xml><?xml version="1.0" encoding="utf-8"?>
<p:tagLst xmlns:a="http://schemas.openxmlformats.org/drawingml/2006/main" xmlns:r="http://schemas.openxmlformats.org/officeDocument/2006/relationships" xmlns:p="http://schemas.openxmlformats.org/presentationml/2006/main">
  <p:tag name="NAME" val="Moon"/>
</p:tagLst>
</file>

<file path=ppt/tags/tag127.xml><?xml version="1.0" encoding="utf-8"?>
<p:tagLst xmlns:a="http://schemas.openxmlformats.org/drawingml/2006/main" xmlns:r="http://schemas.openxmlformats.org/officeDocument/2006/relationships" xmlns:p="http://schemas.openxmlformats.org/presentationml/2006/main">
  <p:tag name="NAME" val="Moon"/>
</p:tagLst>
</file>

<file path=ppt/tags/tag128.xml><?xml version="1.0" encoding="utf-8"?>
<p:tagLst xmlns:a="http://schemas.openxmlformats.org/drawingml/2006/main" xmlns:r="http://schemas.openxmlformats.org/officeDocument/2006/relationships" xmlns:p="http://schemas.openxmlformats.org/presentationml/2006/main">
  <p:tag name="NAME" val="Moon"/>
</p:tagLst>
</file>

<file path=ppt/tags/tag129.xml><?xml version="1.0" encoding="utf-8"?>
<p:tagLst xmlns:a="http://schemas.openxmlformats.org/drawingml/2006/main" xmlns:r="http://schemas.openxmlformats.org/officeDocument/2006/relationships" xmlns:p="http://schemas.openxmlformats.org/presentationml/2006/main">
  <p:tag name="NAME" val="Moon"/>
</p:tagLst>
</file>

<file path=ppt/tags/tag13.xml><?xml version="1.0" encoding="utf-8"?>
<p:tagLst xmlns:a="http://schemas.openxmlformats.org/drawingml/2006/main" xmlns:r="http://schemas.openxmlformats.org/officeDocument/2006/relationships" xmlns:p="http://schemas.openxmlformats.org/presentationml/2006/main">
  <p:tag name="NAME" val="Moon"/>
</p:tagLst>
</file>

<file path=ppt/tags/tag130.xml><?xml version="1.0" encoding="utf-8"?>
<p:tagLst xmlns:a="http://schemas.openxmlformats.org/drawingml/2006/main" xmlns:r="http://schemas.openxmlformats.org/officeDocument/2006/relationships" xmlns:p="http://schemas.openxmlformats.org/presentationml/2006/main">
  <p:tag name="ANGLE" val="5"/>
</p:tagLst>
</file>

<file path=ppt/tags/tag131.xml><?xml version="1.0" encoding="utf-8"?>
<p:tagLst xmlns:a="http://schemas.openxmlformats.org/drawingml/2006/main" xmlns:r="http://schemas.openxmlformats.org/officeDocument/2006/relationships" xmlns:p="http://schemas.openxmlformats.org/presentationml/2006/main">
  <p:tag name="ANGLE" val="5"/>
</p:tagLst>
</file>

<file path=ppt/tags/tag132.xml><?xml version="1.0" encoding="utf-8"?>
<p:tagLst xmlns:a="http://schemas.openxmlformats.org/drawingml/2006/main" xmlns:r="http://schemas.openxmlformats.org/officeDocument/2006/relationships" xmlns:p="http://schemas.openxmlformats.org/presentationml/2006/main">
  <p:tag name="ANGLE" val="4"/>
</p:tagLst>
</file>

<file path=ppt/tags/tag133.xml><?xml version="1.0" encoding="utf-8"?>
<p:tagLst xmlns:a="http://schemas.openxmlformats.org/drawingml/2006/main" xmlns:r="http://schemas.openxmlformats.org/officeDocument/2006/relationships" xmlns:p="http://schemas.openxmlformats.org/presentationml/2006/main">
  <p:tag name="ANGLE" val="4"/>
</p:tagLst>
</file>

<file path=ppt/tags/tag134.xml><?xml version="1.0" encoding="utf-8"?>
<p:tagLst xmlns:a="http://schemas.openxmlformats.org/drawingml/2006/main" xmlns:r="http://schemas.openxmlformats.org/officeDocument/2006/relationships" xmlns:p="http://schemas.openxmlformats.org/presentationml/2006/main">
  <p:tag name="ANGLE" val="3"/>
</p:tagLst>
</file>

<file path=ppt/tags/tag135.xml><?xml version="1.0" encoding="utf-8"?>
<p:tagLst xmlns:a="http://schemas.openxmlformats.org/drawingml/2006/main" xmlns:r="http://schemas.openxmlformats.org/officeDocument/2006/relationships" xmlns:p="http://schemas.openxmlformats.org/presentationml/2006/main">
  <p:tag name="ANGLE" val="3"/>
</p:tagLst>
</file>

<file path=ppt/tags/tag136.xml><?xml version="1.0" encoding="utf-8"?>
<p:tagLst xmlns:a="http://schemas.openxmlformats.org/drawingml/2006/main" xmlns:r="http://schemas.openxmlformats.org/officeDocument/2006/relationships" xmlns:p="http://schemas.openxmlformats.org/presentationml/2006/main">
  <p:tag name="ANGLE" val="2"/>
</p:tagLst>
</file>

<file path=ppt/tags/tag137.xml><?xml version="1.0" encoding="utf-8"?>
<p:tagLst xmlns:a="http://schemas.openxmlformats.org/drawingml/2006/main" xmlns:r="http://schemas.openxmlformats.org/officeDocument/2006/relationships" xmlns:p="http://schemas.openxmlformats.org/presentationml/2006/main">
  <p:tag name="ANGLE" val="2"/>
</p:tagLst>
</file>

<file path=ppt/tags/tag138.xml><?xml version="1.0" encoding="utf-8"?>
<p:tagLst xmlns:a="http://schemas.openxmlformats.org/drawingml/2006/main" xmlns:r="http://schemas.openxmlformats.org/officeDocument/2006/relationships" xmlns:p="http://schemas.openxmlformats.org/presentationml/2006/main">
  <p:tag name="ANGLE" val="1"/>
</p:tagLst>
</file>

<file path=ppt/tags/tag139.xml><?xml version="1.0" encoding="utf-8"?>
<p:tagLst xmlns:a="http://schemas.openxmlformats.org/drawingml/2006/main" xmlns:r="http://schemas.openxmlformats.org/officeDocument/2006/relationships" xmlns:p="http://schemas.openxmlformats.org/presentationml/2006/main">
  <p:tag name="ANGLE" val="1"/>
</p:tagLst>
</file>

<file path=ppt/tags/tag14.xml><?xml version="1.0" encoding="utf-8"?>
<p:tagLst xmlns:a="http://schemas.openxmlformats.org/drawingml/2006/main" xmlns:r="http://schemas.openxmlformats.org/officeDocument/2006/relationships" xmlns:p="http://schemas.openxmlformats.org/presentationml/2006/main">
  <p:tag name="ANGLE" val="5"/>
</p:tagLst>
</file>

<file path=ppt/tags/tag140.xml><?xml version="1.0" encoding="utf-8"?>
<p:tagLst xmlns:a="http://schemas.openxmlformats.org/drawingml/2006/main" xmlns:r="http://schemas.openxmlformats.org/officeDocument/2006/relationships" xmlns:p="http://schemas.openxmlformats.org/presentationml/2006/main">
  <p:tag name="BACKGROUNDCOLOR" val="med"/>
</p:tagLst>
</file>

<file path=ppt/tags/tag1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2.xml><?xml version="1.0" encoding="utf-8"?>
<p:tagLst xmlns:a="http://schemas.openxmlformats.org/drawingml/2006/main" xmlns:r="http://schemas.openxmlformats.org/officeDocument/2006/relationships" xmlns:p="http://schemas.openxmlformats.org/presentationml/2006/main">
  <p:tag name="THINKCELLSHAPEDONOTDELETE" val="tKcd9z.T0ityQiOhevFTgFQ"/>
</p:tagLst>
</file>

<file path=ppt/tags/tag143.xml><?xml version="1.0" encoding="utf-8"?>
<p:tagLst xmlns:a="http://schemas.openxmlformats.org/drawingml/2006/main" xmlns:r="http://schemas.openxmlformats.org/officeDocument/2006/relationships" xmlns:p="http://schemas.openxmlformats.org/presentationml/2006/main">
  <p:tag name="SHAPENAME" val="ClientLogo"/>
</p:tagLst>
</file>

<file path=ppt/tags/tag144.xml><?xml version="1.0" encoding="utf-8"?>
<p:tagLst xmlns:a="http://schemas.openxmlformats.org/drawingml/2006/main" xmlns:r="http://schemas.openxmlformats.org/officeDocument/2006/relationships" xmlns:p="http://schemas.openxmlformats.org/presentationml/2006/main">
  <p:tag name="SHAPENAME" val="Documenttype"/>
</p:tagLst>
</file>

<file path=ppt/tags/tag145.xml><?xml version="1.0" encoding="utf-8"?>
<p:tagLst xmlns:a="http://schemas.openxmlformats.org/drawingml/2006/main" xmlns:r="http://schemas.openxmlformats.org/officeDocument/2006/relationships" xmlns:p="http://schemas.openxmlformats.org/presentationml/2006/main">
  <p:tag name="SHAPENAME" val="Subtitle"/>
</p:tagLst>
</file>

<file path=ppt/tags/tag146.xml><?xml version="1.0" encoding="utf-8"?>
<p:tagLst xmlns:a="http://schemas.openxmlformats.org/drawingml/2006/main" xmlns:r="http://schemas.openxmlformats.org/officeDocument/2006/relationships" xmlns:p="http://schemas.openxmlformats.org/presentationml/2006/main">
  <p:tag name="SHAPENAME" val="Title"/>
</p:tagLst>
</file>

<file path=ppt/tags/tag147.xml><?xml version="1.0" encoding="utf-8"?>
<p:tagLst xmlns:a="http://schemas.openxmlformats.org/drawingml/2006/main" xmlns:r="http://schemas.openxmlformats.org/officeDocument/2006/relationships" xmlns:p="http://schemas.openxmlformats.org/presentationml/2006/main">
  <p:tag name="SHAPENAME" val="Disclaimer-template"/>
</p:tagLst>
</file>

<file path=ppt/tags/tag148.xml><?xml version="1.0" encoding="utf-8"?>
<p:tagLst xmlns:a="http://schemas.openxmlformats.org/drawingml/2006/main" xmlns:r="http://schemas.openxmlformats.org/officeDocument/2006/relationships" xmlns:p="http://schemas.openxmlformats.org/presentationml/2006/main">
  <p:tag name="NAME" val="_new_logoimage"/>
</p:tagLst>
</file>

<file path=ppt/tags/tag1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ANGLE" val="5"/>
</p:tagLst>
</file>

<file path=ppt/tags/tag150.xml><?xml version="1.0" encoding="utf-8"?>
<p:tagLst xmlns:a="http://schemas.openxmlformats.org/drawingml/2006/main" xmlns:r="http://schemas.openxmlformats.org/officeDocument/2006/relationships" xmlns:p="http://schemas.openxmlformats.org/presentationml/2006/main">
  <p:tag name="THINKCELLSHAPEDONOTDELETE" val="tZkG5iHMTSC2mGhtG.mpRUA"/>
</p:tagLst>
</file>

<file path=ppt/tags/tag151.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152.xml><?xml version="1.0" encoding="utf-8"?>
<p:tagLst xmlns:a="http://schemas.openxmlformats.org/drawingml/2006/main" xmlns:r="http://schemas.openxmlformats.org/officeDocument/2006/relationships" xmlns:p="http://schemas.openxmlformats.org/presentationml/2006/main">
  <p:tag name="SHAPENAME" val="5. Source"/>
</p:tagLst>
</file>

<file path=ppt/tags/tag153.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154.xml><?xml version="1.0" encoding="utf-8"?>
<p:tagLst xmlns:a="http://schemas.openxmlformats.org/drawingml/2006/main" xmlns:r="http://schemas.openxmlformats.org/officeDocument/2006/relationships" xmlns:p="http://schemas.openxmlformats.org/presentationml/2006/main">
  <p:tag name="SHAPENAME" val="3. Subtitle"/>
</p:tagLst>
</file>

<file path=ppt/tags/tag155.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156.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157.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158.xml><?xml version="1.0" encoding="utf-8"?>
<p:tagLst xmlns:a="http://schemas.openxmlformats.org/drawingml/2006/main" xmlns:r="http://schemas.openxmlformats.org/officeDocument/2006/relationships" xmlns:p="http://schemas.openxmlformats.org/presentationml/2006/main">
  <p:tag name="SHAPENAME" val="5. Source"/>
</p:tagLst>
</file>

<file path=ppt/tags/tag159.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16.xml><?xml version="1.0" encoding="utf-8"?>
<p:tagLst xmlns:a="http://schemas.openxmlformats.org/drawingml/2006/main" xmlns:r="http://schemas.openxmlformats.org/officeDocument/2006/relationships" xmlns:p="http://schemas.openxmlformats.org/presentationml/2006/main">
  <p:tag name="ANGLE" val="4"/>
</p:tagLst>
</file>

<file path=ppt/tags/tag160.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161.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162.xml><?xml version="1.0" encoding="utf-8"?>
<p:tagLst xmlns:a="http://schemas.openxmlformats.org/drawingml/2006/main" xmlns:r="http://schemas.openxmlformats.org/officeDocument/2006/relationships" xmlns:p="http://schemas.openxmlformats.org/presentationml/2006/main">
  <p:tag name="SHAPENAME" val="5. Source"/>
</p:tagLst>
</file>

<file path=ppt/tags/tag163.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1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5.xml><?xml version="1.0" encoding="utf-8"?>
<p:tagLst xmlns:a="http://schemas.openxmlformats.org/drawingml/2006/main" xmlns:r="http://schemas.openxmlformats.org/officeDocument/2006/relationships" xmlns:p="http://schemas.openxmlformats.org/presentationml/2006/main">
  <p:tag name="THINKCELLSHAPEDONOTDELETE" val="tzsZQyKFgCFD5XAZPv3AWBQ"/>
</p:tagLst>
</file>

<file path=ppt/tags/tag166.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167.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168.xml><?xml version="1.0" encoding="utf-8"?>
<p:tagLst xmlns:a="http://schemas.openxmlformats.org/drawingml/2006/main" xmlns:r="http://schemas.openxmlformats.org/officeDocument/2006/relationships" xmlns:p="http://schemas.openxmlformats.org/presentationml/2006/main">
  <p:tag name="SHAPENAME" val="5. Source"/>
</p:tagLst>
</file>

<file path=ppt/tags/tag169.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17.xml><?xml version="1.0" encoding="utf-8"?>
<p:tagLst xmlns:a="http://schemas.openxmlformats.org/drawingml/2006/main" xmlns:r="http://schemas.openxmlformats.org/officeDocument/2006/relationships" xmlns:p="http://schemas.openxmlformats.org/presentationml/2006/main">
  <p:tag name="ANGLE" val="4"/>
</p:tagLst>
</file>

<file path=ppt/tags/tag1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1.xml><?xml version="1.0" encoding="utf-8"?>
<p:tagLst xmlns:a="http://schemas.openxmlformats.org/drawingml/2006/main" xmlns:r="http://schemas.openxmlformats.org/officeDocument/2006/relationships" xmlns:p="http://schemas.openxmlformats.org/presentationml/2006/main">
  <p:tag name="THINKCELLSHAPEDONOTDELETE" val="tYh.LyJP9Ef7CM8T6PUBqdw"/>
</p:tagLst>
</file>

<file path=ppt/tags/tag172.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173.xml><?xml version="1.0" encoding="utf-8"?>
<p:tagLst xmlns:a="http://schemas.openxmlformats.org/drawingml/2006/main" xmlns:r="http://schemas.openxmlformats.org/officeDocument/2006/relationships" xmlns:p="http://schemas.openxmlformats.org/presentationml/2006/main">
  <p:tag name="SHAPENAME" val="3. Subtitle"/>
</p:tagLst>
</file>

<file path=ppt/tags/tag174.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175.xml><?xml version="1.0" encoding="utf-8"?>
<p:tagLst xmlns:a="http://schemas.openxmlformats.org/drawingml/2006/main" xmlns:r="http://schemas.openxmlformats.org/officeDocument/2006/relationships" xmlns:p="http://schemas.openxmlformats.org/presentationml/2006/main">
  <p:tag name="SHAPENAME" val="5. Source"/>
</p:tagLst>
</file>

<file path=ppt/tags/tag176.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17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8.xml><?xml version="1.0" encoding="utf-8"?>
<p:tagLst xmlns:a="http://schemas.openxmlformats.org/drawingml/2006/main" xmlns:r="http://schemas.openxmlformats.org/officeDocument/2006/relationships" xmlns:p="http://schemas.openxmlformats.org/presentationml/2006/main">
  <p:tag name="THINKCELLSHAPEDONOTDELETE" val="thaJMKD2AQ9e77MMhub83YA"/>
</p:tagLst>
</file>

<file path=ppt/tags/tag179.xml><?xml version="1.0" encoding="utf-8"?>
<p:tagLst xmlns:a="http://schemas.openxmlformats.org/drawingml/2006/main" xmlns:r="http://schemas.openxmlformats.org/officeDocument/2006/relationships" xmlns:p="http://schemas.openxmlformats.org/presentationml/2006/main">
  <p:tag name="SHAPENAME" val="RectangleDark"/>
</p:tagLst>
</file>

<file path=ppt/tags/tag18.xml><?xml version="1.0" encoding="utf-8"?>
<p:tagLst xmlns:a="http://schemas.openxmlformats.org/drawingml/2006/main" xmlns:r="http://schemas.openxmlformats.org/officeDocument/2006/relationships" xmlns:p="http://schemas.openxmlformats.org/presentationml/2006/main">
  <p:tag name="ANGLE" val="3"/>
</p:tagLst>
</file>

<file path=ppt/tags/tag180.xml><?xml version="1.0" encoding="utf-8"?>
<p:tagLst xmlns:a="http://schemas.openxmlformats.org/drawingml/2006/main" xmlns:r="http://schemas.openxmlformats.org/officeDocument/2006/relationships" xmlns:p="http://schemas.openxmlformats.org/presentationml/2006/main">
  <p:tag name="SHAPENAME" val="SlideLogoText"/>
</p:tagLst>
</file>

<file path=ppt/tags/tag181.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182.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183.xml><?xml version="1.0" encoding="utf-8"?>
<p:tagLst xmlns:a="http://schemas.openxmlformats.org/drawingml/2006/main" xmlns:r="http://schemas.openxmlformats.org/officeDocument/2006/relationships" xmlns:p="http://schemas.openxmlformats.org/presentationml/2006/main">
  <p:tag name="SHAPENAME" val="3. Subtitle"/>
</p:tagLst>
</file>

<file path=ppt/tags/tag184.xml><?xml version="1.0" encoding="utf-8"?>
<p:tagLst xmlns:a="http://schemas.openxmlformats.org/drawingml/2006/main" xmlns:r="http://schemas.openxmlformats.org/officeDocument/2006/relationships" xmlns:p="http://schemas.openxmlformats.org/presentationml/2006/main">
  <p:tag name="SHAPENAME" val="5. Source"/>
</p:tagLst>
</file>

<file path=ppt/tags/tag185.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18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7.xml><?xml version="1.0" encoding="utf-8"?>
<p:tagLst xmlns:a="http://schemas.openxmlformats.org/drawingml/2006/main" xmlns:r="http://schemas.openxmlformats.org/officeDocument/2006/relationships" xmlns:p="http://schemas.openxmlformats.org/presentationml/2006/main">
  <p:tag name="THINKCELLSHAPEDONOTDELETE" val="t7P6iKZZoTDSflm.OoOVoMA"/>
</p:tagLst>
</file>

<file path=ppt/tags/tag188.xml><?xml version="1.0" encoding="utf-8"?>
<p:tagLst xmlns:a="http://schemas.openxmlformats.org/drawingml/2006/main" xmlns:r="http://schemas.openxmlformats.org/officeDocument/2006/relationships" xmlns:p="http://schemas.openxmlformats.org/presentationml/2006/main">
  <p:tag name="SHAPENAME" val="RectangleDark"/>
</p:tagLst>
</file>

<file path=ppt/tags/tag189.xml><?xml version="1.0" encoding="utf-8"?>
<p:tagLst xmlns:a="http://schemas.openxmlformats.org/drawingml/2006/main" xmlns:r="http://schemas.openxmlformats.org/officeDocument/2006/relationships" xmlns:p="http://schemas.openxmlformats.org/presentationml/2006/main">
  <p:tag name="SHAPENAME" val="SlideLogoText"/>
</p:tagLst>
</file>

<file path=ppt/tags/tag19.xml><?xml version="1.0" encoding="utf-8"?>
<p:tagLst xmlns:a="http://schemas.openxmlformats.org/drawingml/2006/main" xmlns:r="http://schemas.openxmlformats.org/officeDocument/2006/relationships" xmlns:p="http://schemas.openxmlformats.org/presentationml/2006/main">
  <p:tag name="ANGLE" val="3"/>
</p:tagLst>
</file>

<file path=ppt/tags/tag190.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191.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192.xml><?xml version="1.0" encoding="utf-8"?>
<p:tagLst xmlns:a="http://schemas.openxmlformats.org/drawingml/2006/main" xmlns:r="http://schemas.openxmlformats.org/officeDocument/2006/relationships" xmlns:p="http://schemas.openxmlformats.org/presentationml/2006/main">
  <p:tag name="SHAPENAME" val="3. Subtitle"/>
</p:tagLst>
</file>

<file path=ppt/tags/tag193.xml><?xml version="1.0" encoding="utf-8"?>
<p:tagLst xmlns:a="http://schemas.openxmlformats.org/drawingml/2006/main" xmlns:r="http://schemas.openxmlformats.org/officeDocument/2006/relationships" xmlns:p="http://schemas.openxmlformats.org/presentationml/2006/main">
  <p:tag name="SHAPENAME" val="5. Source"/>
</p:tagLst>
</file>

<file path=ppt/tags/tag194.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19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6.xml><?xml version="1.0" encoding="utf-8"?>
<p:tagLst xmlns:a="http://schemas.openxmlformats.org/drawingml/2006/main" xmlns:r="http://schemas.openxmlformats.org/officeDocument/2006/relationships" xmlns:p="http://schemas.openxmlformats.org/presentationml/2006/main">
  <p:tag name="THINKCELLSHAPEDONOTDELETE" val="t1LRCzsv.ik_t3bs5QJ6VLg"/>
</p:tagLst>
</file>

<file path=ppt/tags/tag197.xml><?xml version="1.0" encoding="utf-8"?>
<p:tagLst xmlns:a="http://schemas.openxmlformats.org/drawingml/2006/main" xmlns:r="http://schemas.openxmlformats.org/officeDocument/2006/relationships" xmlns:p="http://schemas.openxmlformats.org/presentationml/2006/main">
  <p:tag name="SHAPENAME" val="RectangleDark"/>
</p:tagLst>
</file>

<file path=ppt/tags/tag198.xml><?xml version="1.0" encoding="utf-8"?>
<p:tagLst xmlns:a="http://schemas.openxmlformats.org/drawingml/2006/main" xmlns:r="http://schemas.openxmlformats.org/officeDocument/2006/relationships" xmlns:p="http://schemas.openxmlformats.org/presentationml/2006/main">
  <p:tag name="SHAPENAME" val="SlideLogoText"/>
</p:tagLst>
</file>

<file path=ppt/tags/tag199.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2.xml><?xml version="1.0" encoding="utf-8"?>
<p:tagLst xmlns:a="http://schemas.openxmlformats.org/drawingml/2006/main" xmlns:r="http://schemas.openxmlformats.org/officeDocument/2006/relationships" xmlns:p="http://schemas.openxmlformats.org/presentationml/2006/main">
  <p:tag name="SLIDELOOKUP" val="20251212114005924-21474836481"/>
</p:tagLst>
</file>

<file path=ppt/tags/tag20.xml><?xml version="1.0" encoding="utf-8"?>
<p:tagLst xmlns:a="http://schemas.openxmlformats.org/drawingml/2006/main" xmlns:r="http://schemas.openxmlformats.org/officeDocument/2006/relationships" xmlns:p="http://schemas.openxmlformats.org/presentationml/2006/main">
  <p:tag name="ANGLE" val="2"/>
</p:tagLst>
</file>

<file path=ppt/tags/tag200.xml><?xml version="1.0" encoding="utf-8"?>
<p:tagLst xmlns:a="http://schemas.openxmlformats.org/drawingml/2006/main" xmlns:r="http://schemas.openxmlformats.org/officeDocument/2006/relationships" xmlns:p="http://schemas.openxmlformats.org/presentationml/2006/main">
  <p:tag name="SHAPENAME" val="5. Source"/>
</p:tagLst>
</file>

<file path=ppt/tags/tag201.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202.xml><?xml version="1.0" encoding="utf-8"?>
<p:tagLst xmlns:a="http://schemas.openxmlformats.org/drawingml/2006/main" xmlns:r="http://schemas.openxmlformats.org/officeDocument/2006/relationships" xmlns:p="http://schemas.openxmlformats.org/presentationml/2006/main">
  <p:tag name="SHAPENAME" val="3. Subtitle"/>
</p:tagLst>
</file>

<file path=ppt/tags/tag203.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20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5.xml><?xml version="1.0" encoding="utf-8"?>
<p:tagLst xmlns:a="http://schemas.openxmlformats.org/drawingml/2006/main" xmlns:r="http://schemas.openxmlformats.org/officeDocument/2006/relationships" xmlns:p="http://schemas.openxmlformats.org/presentationml/2006/main">
  <p:tag name="THINKCELLSHAPEDONOTDELETE" val="tHsf0lKEfRW2M5NTSiP3pCQ"/>
</p:tagLst>
</file>

<file path=ppt/tags/tag206.xml><?xml version="1.0" encoding="utf-8"?>
<p:tagLst xmlns:a="http://schemas.openxmlformats.org/drawingml/2006/main" xmlns:r="http://schemas.openxmlformats.org/officeDocument/2006/relationships" xmlns:p="http://schemas.openxmlformats.org/presentationml/2006/main">
  <p:tag name="SHAPENAME" val="RectangleDark"/>
</p:tagLst>
</file>

<file path=ppt/tags/tag207.xml><?xml version="1.0" encoding="utf-8"?>
<p:tagLst xmlns:a="http://schemas.openxmlformats.org/drawingml/2006/main" xmlns:r="http://schemas.openxmlformats.org/officeDocument/2006/relationships" xmlns:p="http://schemas.openxmlformats.org/presentationml/2006/main">
  <p:tag name="SHAPENAME" val="SlideLogoText"/>
</p:tagLst>
</file>

<file path=ppt/tags/tag208.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209.xml><?xml version="1.0" encoding="utf-8"?>
<p:tagLst xmlns:a="http://schemas.openxmlformats.org/drawingml/2006/main" xmlns:r="http://schemas.openxmlformats.org/officeDocument/2006/relationships" xmlns:p="http://schemas.openxmlformats.org/presentationml/2006/main">
  <p:tag name="SHAPENAME" val="5. Source"/>
</p:tagLst>
</file>

<file path=ppt/tags/tag21.xml><?xml version="1.0" encoding="utf-8"?>
<p:tagLst xmlns:a="http://schemas.openxmlformats.org/drawingml/2006/main" xmlns:r="http://schemas.openxmlformats.org/officeDocument/2006/relationships" xmlns:p="http://schemas.openxmlformats.org/presentationml/2006/main">
  <p:tag name="ANGLE" val="2"/>
</p:tagLst>
</file>

<file path=ppt/tags/tag210.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211.xml><?xml version="1.0" encoding="utf-8"?>
<p:tagLst xmlns:a="http://schemas.openxmlformats.org/drawingml/2006/main" xmlns:r="http://schemas.openxmlformats.org/officeDocument/2006/relationships" xmlns:p="http://schemas.openxmlformats.org/presentationml/2006/main">
  <p:tag name="SHAPENAME" val="3. Subtitle"/>
</p:tagLst>
</file>

<file path=ppt/tags/tag212.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2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4.xml><?xml version="1.0" encoding="utf-8"?>
<p:tagLst xmlns:a="http://schemas.openxmlformats.org/drawingml/2006/main" xmlns:r="http://schemas.openxmlformats.org/officeDocument/2006/relationships" xmlns:p="http://schemas.openxmlformats.org/presentationml/2006/main">
  <p:tag name="THINKCELLSHAPEDONOTDELETE" val="tjPpd5uKiKgbfSxqQQ0aBGA"/>
</p:tagLst>
</file>

<file path=ppt/tags/tag215.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216.xml><?xml version="1.0" encoding="utf-8"?>
<p:tagLst xmlns:a="http://schemas.openxmlformats.org/drawingml/2006/main" xmlns:r="http://schemas.openxmlformats.org/officeDocument/2006/relationships" xmlns:p="http://schemas.openxmlformats.org/presentationml/2006/main">
  <p:tag name="SHAPENAME" val="SlideLogoText"/>
</p:tagLst>
</file>

<file path=ppt/tags/tag217.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218.xml><?xml version="1.0" encoding="utf-8"?>
<p:tagLst xmlns:a="http://schemas.openxmlformats.org/drawingml/2006/main" xmlns:r="http://schemas.openxmlformats.org/officeDocument/2006/relationships" xmlns:p="http://schemas.openxmlformats.org/presentationml/2006/main">
  <p:tag name="SHAPENAME" val="5. Source"/>
</p:tagLst>
</file>

<file path=ppt/tags/tag219.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22.xml><?xml version="1.0" encoding="utf-8"?>
<p:tagLst xmlns:a="http://schemas.openxmlformats.org/drawingml/2006/main" xmlns:r="http://schemas.openxmlformats.org/officeDocument/2006/relationships" xmlns:p="http://schemas.openxmlformats.org/presentationml/2006/main">
  <p:tag name="ANGLE" val="1"/>
</p:tagLst>
</file>

<file path=ppt/tags/tag220.xml><?xml version="1.0" encoding="utf-8"?>
<p:tagLst xmlns:a="http://schemas.openxmlformats.org/drawingml/2006/main" xmlns:r="http://schemas.openxmlformats.org/officeDocument/2006/relationships" xmlns:p="http://schemas.openxmlformats.org/presentationml/2006/main">
  <p:tag name="SHAPENAME" val="3. Subtitle"/>
</p:tagLst>
</file>

<file path=ppt/tags/tag221.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2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3.xml><?xml version="1.0" encoding="utf-8"?>
<p:tagLst xmlns:a="http://schemas.openxmlformats.org/drawingml/2006/main" xmlns:r="http://schemas.openxmlformats.org/officeDocument/2006/relationships" xmlns:p="http://schemas.openxmlformats.org/presentationml/2006/main">
  <p:tag name="THINKCELLSHAPEDONOTDELETE" val="tHPFw0tr2VymfPrG.nUcDKQ"/>
</p:tagLst>
</file>

<file path=ppt/tags/tag224.xml><?xml version="1.0" encoding="utf-8"?>
<p:tagLst xmlns:a="http://schemas.openxmlformats.org/drawingml/2006/main" xmlns:r="http://schemas.openxmlformats.org/officeDocument/2006/relationships" xmlns:p="http://schemas.openxmlformats.org/presentationml/2006/main">
  <p:tag name="SHAPENAME" val="RectangleDark"/>
</p:tagLst>
</file>

<file path=ppt/tags/tag225.xml><?xml version="1.0" encoding="utf-8"?>
<p:tagLst xmlns:a="http://schemas.openxmlformats.org/drawingml/2006/main" xmlns:r="http://schemas.openxmlformats.org/officeDocument/2006/relationships" xmlns:p="http://schemas.openxmlformats.org/presentationml/2006/main">
  <p:tag name="SHAPENAME" val="SlideLogoText"/>
</p:tagLst>
</file>

<file path=ppt/tags/tag226.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227.xml><?xml version="1.0" encoding="utf-8"?>
<p:tagLst xmlns:a="http://schemas.openxmlformats.org/drawingml/2006/main" xmlns:r="http://schemas.openxmlformats.org/officeDocument/2006/relationships" xmlns:p="http://schemas.openxmlformats.org/presentationml/2006/main">
  <p:tag name="SHAPENAME" val="5. Source"/>
</p:tagLst>
</file>

<file path=ppt/tags/tag228.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229.xml><?xml version="1.0" encoding="utf-8"?>
<p:tagLst xmlns:a="http://schemas.openxmlformats.org/drawingml/2006/main" xmlns:r="http://schemas.openxmlformats.org/officeDocument/2006/relationships" xmlns:p="http://schemas.openxmlformats.org/presentationml/2006/main">
  <p:tag name="SHAPENAME" val="3. Subtitle"/>
</p:tagLst>
</file>

<file path=ppt/tags/tag23.xml><?xml version="1.0" encoding="utf-8"?>
<p:tagLst xmlns:a="http://schemas.openxmlformats.org/drawingml/2006/main" xmlns:r="http://schemas.openxmlformats.org/officeDocument/2006/relationships" xmlns:p="http://schemas.openxmlformats.org/presentationml/2006/main">
  <p:tag name="ANGLE" val="1"/>
</p:tagLst>
</file>

<file path=ppt/tags/tag230.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2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2.xml><?xml version="1.0" encoding="utf-8"?>
<p:tagLst xmlns:a="http://schemas.openxmlformats.org/drawingml/2006/main" xmlns:r="http://schemas.openxmlformats.org/officeDocument/2006/relationships" xmlns:p="http://schemas.openxmlformats.org/presentationml/2006/main">
  <p:tag name="THINKCELLSHAPEDONOTDELETE" val="tHsf0lKEfRW2M5NTSiP3pCQ"/>
</p:tagLst>
</file>

<file path=ppt/tags/tag233.xml><?xml version="1.0" encoding="utf-8"?>
<p:tagLst xmlns:a="http://schemas.openxmlformats.org/drawingml/2006/main" xmlns:r="http://schemas.openxmlformats.org/officeDocument/2006/relationships" xmlns:p="http://schemas.openxmlformats.org/presentationml/2006/main">
  <p:tag name="SHAPENAME" val="RectangleDark"/>
</p:tagLst>
</file>

<file path=ppt/tags/tag234.xml><?xml version="1.0" encoding="utf-8"?>
<p:tagLst xmlns:a="http://schemas.openxmlformats.org/drawingml/2006/main" xmlns:r="http://schemas.openxmlformats.org/officeDocument/2006/relationships" xmlns:p="http://schemas.openxmlformats.org/presentationml/2006/main">
  <p:tag name="SHAPENAME" val="SlideLogoText"/>
</p:tagLst>
</file>

<file path=ppt/tags/tag235.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236.xml><?xml version="1.0" encoding="utf-8"?>
<p:tagLst xmlns:a="http://schemas.openxmlformats.org/drawingml/2006/main" xmlns:r="http://schemas.openxmlformats.org/officeDocument/2006/relationships" xmlns:p="http://schemas.openxmlformats.org/presentationml/2006/main">
  <p:tag name="SHAPENAME" val="5. Source"/>
</p:tagLst>
</file>

<file path=ppt/tags/tag237.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238.xml><?xml version="1.0" encoding="utf-8"?>
<p:tagLst xmlns:a="http://schemas.openxmlformats.org/drawingml/2006/main" xmlns:r="http://schemas.openxmlformats.org/officeDocument/2006/relationships" xmlns:p="http://schemas.openxmlformats.org/presentationml/2006/main">
  <p:tag name="SHAPENAME" val="3. Subtitle"/>
</p:tagLst>
</file>

<file path=ppt/tags/tag239.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24.xml><?xml version="1.0" encoding="utf-8"?>
<p:tagLst xmlns:a="http://schemas.openxmlformats.org/drawingml/2006/main" xmlns:r="http://schemas.openxmlformats.org/officeDocument/2006/relationships" xmlns:p="http://schemas.openxmlformats.org/presentationml/2006/main">
  <p:tag name="BACKGROUNDCOLOR" val="med"/>
</p:tagLst>
</file>

<file path=ppt/tags/tag2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1.xml><?xml version="1.0" encoding="utf-8"?>
<p:tagLst xmlns:a="http://schemas.openxmlformats.org/drawingml/2006/main" xmlns:r="http://schemas.openxmlformats.org/officeDocument/2006/relationships" xmlns:p="http://schemas.openxmlformats.org/presentationml/2006/main">
  <p:tag name="THINKCELLSHAPEDONOTDELETE" val="tHsf0lKEfRW2M5NTSiP3pCQ"/>
</p:tagLst>
</file>

<file path=ppt/tags/tag242.xml><?xml version="1.0" encoding="utf-8"?>
<p:tagLst xmlns:a="http://schemas.openxmlformats.org/drawingml/2006/main" xmlns:r="http://schemas.openxmlformats.org/officeDocument/2006/relationships" xmlns:p="http://schemas.openxmlformats.org/presentationml/2006/main">
  <p:tag name="SHAPENAME" val="RectangleDark"/>
</p:tagLst>
</file>

<file path=ppt/tags/tag243.xml><?xml version="1.0" encoding="utf-8"?>
<p:tagLst xmlns:a="http://schemas.openxmlformats.org/drawingml/2006/main" xmlns:r="http://schemas.openxmlformats.org/officeDocument/2006/relationships" xmlns:p="http://schemas.openxmlformats.org/presentationml/2006/main">
  <p:tag name="SHAPENAME" val="SlideLogoText"/>
</p:tagLst>
</file>

<file path=ppt/tags/tag244.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245.xml><?xml version="1.0" encoding="utf-8"?>
<p:tagLst xmlns:a="http://schemas.openxmlformats.org/drawingml/2006/main" xmlns:r="http://schemas.openxmlformats.org/officeDocument/2006/relationships" xmlns:p="http://schemas.openxmlformats.org/presentationml/2006/main">
  <p:tag name="SHAPENAME" val="5. Source"/>
</p:tagLst>
</file>

<file path=ppt/tags/tag246.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247.xml><?xml version="1.0" encoding="utf-8"?>
<p:tagLst xmlns:a="http://schemas.openxmlformats.org/drawingml/2006/main" xmlns:r="http://schemas.openxmlformats.org/officeDocument/2006/relationships" xmlns:p="http://schemas.openxmlformats.org/presentationml/2006/main">
  <p:tag name="SHAPENAME" val="3. Subtitle"/>
</p:tagLst>
</file>

<file path=ppt/tags/tag248.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249.xml><?xml version="1.0" encoding="utf-8"?>
<p:tagLst xmlns:a="http://schemas.openxmlformats.org/drawingml/2006/main" xmlns:r="http://schemas.openxmlformats.org/officeDocument/2006/relationships" xmlns:p="http://schemas.openxmlformats.org/presentationml/2006/main">
  <p:tag name="SHAPENAME" val="SlideLogoText"/>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0.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251.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252.xml><?xml version="1.0" encoding="utf-8"?>
<p:tagLst xmlns:a="http://schemas.openxmlformats.org/drawingml/2006/main" xmlns:r="http://schemas.openxmlformats.org/officeDocument/2006/relationships" xmlns:p="http://schemas.openxmlformats.org/presentationml/2006/main">
  <p:tag name="SHAPENAME" val="5. Source"/>
</p:tagLst>
</file>

<file path=ppt/tags/tag253.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254.xml><?xml version="1.0" encoding="utf-8"?>
<p:tagLst xmlns:a="http://schemas.openxmlformats.org/drawingml/2006/main" xmlns:r="http://schemas.openxmlformats.org/officeDocument/2006/relationships" xmlns:p="http://schemas.openxmlformats.org/presentationml/2006/main">
  <p:tag name="SHAPENAME" val="SlideLogoText"/>
</p:tagLst>
</file>

<file path=ppt/tags/tag255.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256.xml><?xml version="1.0" encoding="utf-8"?>
<p:tagLst xmlns:a="http://schemas.openxmlformats.org/drawingml/2006/main" xmlns:r="http://schemas.openxmlformats.org/officeDocument/2006/relationships" xmlns:p="http://schemas.openxmlformats.org/presentationml/2006/main">
  <p:tag name="SHAPENAME" val="5. Source"/>
</p:tagLst>
</file>

<file path=ppt/tags/tag257.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258.xml><?xml version="1.0" encoding="utf-8"?>
<p:tagLst xmlns:a="http://schemas.openxmlformats.org/drawingml/2006/main" xmlns:r="http://schemas.openxmlformats.org/officeDocument/2006/relationships" xmlns:p="http://schemas.openxmlformats.org/presentationml/2006/main">
  <p:tag name="BACKGROUNDCOLOR" val="med"/>
</p:tagLst>
</file>

<file path=ppt/tags/tag2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La5NG5p6QVlH6GlSHMQ0RQ"/>
</p:tagLst>
</file>

<file path=ppt/tags/tag260.xml><?xml version="1.0" encoding="utf-8"?>
<p:tagLst xmlns:a="http://schemas.openxmlformats.org/drawingml/2006/main" xmlns:r="http://schemas.openxmlformats.org/officeDocument/2006/relationships" xmlns:p="http://schemas.openxmlformats.org/presentationml/2006/main">
  <p:tag name="NAME" val="_new_logoimage"/>
</p:tagLst>
</file>

<file path=ppt/tags/tag261.xml><?xml version="1.0" encoding="utf-8"?>
<p:tagLst xmlns:a="http://schemas.openxmlformats.org/drawingml/2006/main" xmlns:r="http://schemas.openxmlformats.org/officeDocument/2006/relationships" xmlns:p="http://schemas.openxmlformats.org/presentationml/2006/main">
  <p:tag name="SHAPENAME" val="5. Source"/>
</p:tagLst>
</file>

<file path=ppt/tags/tag26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3.xml><?xml version="1.0" encoding="utf-8"?>
<p:tagLst xmlns:a="http://schemas.openxmlformats.org/drawingml/2006/main" xmlns:r="http://schemas.openxmlformats.org/officeDocument/2006/relationships" xmlns:p="http://schemas.openxmlformats.org/presentationml/2006/main">
  <p:tag name="THINKCELLSHAPEDONOTDELETE" val="tSUb1LmWUTH66PHUHOGMc5A"/>
</p:tagLst>
</file>

<file path=ppt/tags/tag264.xml><?xml version="1.0" encoding="utf-8"?>
<p:tagLst xmlns:a="http://schemas.openxmlformats.org/drawingml/2006/main" xmlns:r="http://schemas.openxmlformats.org/officeDocument/2006/relationships" xmlns:p="http://schemas.openxmlformats.org/presentationml/2006/main">
  <p:tag name="SHAPENAME" val="SlideLogoText"/>
</p:tagLst>
</file>

<file path=ppt/tags/tag265.xml><?xml version="1.0" encoding="utf-8"?>
<p:tagLst xmlns:a="http://schemas.openxmlformats.org/drawingml/2006/main" xmlns:r="http://schemas.openxmlformats.org/officeDocument/2006/relationships" xmlns:p="http://schemas.openxmlformats.org/presentationml/2006/main">
  <p:tag name="SHAPENAME" val="4. Footnote"/>
</p:tagLst>
</file>

<file path=ppt/tags/tag266.xml><?xml version="1.0" encoding="utf-8"?>
<p:tagLst xmlns:a="http://schemas.openxmlformats.org/drawingml/2006/main" xmlns:r="http://schemas.openxmlformats.org/officeDocument/2006/relationships" xmlns:p="http://schemas.openxmlformats.org/presentationml/2006/main">
  <p:tag name="SHAPENAME" val="Grid"/>
</p:tagLst>
</file>

<file path=ppt/tags/tag267.xml><?xml version="1.0" encoding="utf-8"?>
<p:tagLst xmlns:a="http://schemas.openxmlformats.org/drawingml/2006/main" xmlns:r="http://schemas.openxmlformats.org/officeDocument/2006/relationships" xmlns:p="http://schemas.openxmlformats.org/presentationml/2006/main">
  <p:tag name="NAME" val="Moon"/>
</p:tagLst>
</file>

<file path=ppt/tags/tag268.xml><?xml version="1.0" encoding="utf-8"?>
<p:tagLst xmlns:a="http://schemas.openxmlformats.org/drawingml/2006/main" xmlns:r="http://schemas.openxmlformats.org/officeDocument/2006/relationships" xmlns:p="http://schemas.openxmlformats.org/presentationml/2006/main">
  <p:tag name="NAME" val="Moon"/>
</p:tagLst>
</file>

<file path=ppt/tags/tag269.xml><?xml version="1.0" encoding="utf-8"?>
<p:tagLst xmlns:a="http://schemas.openxmlformats.org/drawingml/2006/main" xmlns:r="http://schemas.openxmlformats.org/officeDocument/2006/relationships" xmlns:p="http://schemas.openxmlformats.org/presentationml/2006/main">
  <p:tag name="NAME" val="Moon"/>
</p:tagLst>
</file>

<file path=ppt/tags/tag27.xml><?xml version="1.0" encoding="utf-8"?>
<p:tagLst xmlns:a="http://schemas.openxmlformats.org/drawingml/2006/main" xmlns:r="http://schemas.openxmlformats.org/officeDocument/2006/relationships" xmlns:p="http://schemas.openxmlformats.org/presentationml/2006/main">
  <p:tag name="NAME" val="_new_logoimage"/>
</p:tagLst>
</file>

<file path=ppt/tags/tag270.xml><?xml version="1.0" encoding="utf-8"?>
<p:tagLst xmlns:a="http://schemas.openxmlformats.org/drawingml/2006/main" xmlns:r="http://schemas.openxmlformats.org/officeDocument/2006/relationships" xmlns:p="http://schemas.openxmlformats.org/presentationml/2006/main">
  <p:tag name="NAME" val="Moon"/>
</p:tagLst>
</file>

<file path=ppt/tags/tag271.xml><?xml version="1.0" encoding="utf-8"?>
<p:tagLst xmlns:a="http://schemas.openxmlformats.org/drawingml/2006/main" xmlns:r="http://schemas.openxmlformats.org/officeDocument/2006/relationships" xmlns:p="http://schemas.openxmlformats.org/presentationml/2006/main">
  <p:tag name="NAME" val="Moon"/>
</p:tagLst>
</file>

<file path=ppt/tags/tag272.xml><?xml version="1.0" encoding="utf-8"?>
<p:tagLst xmlns:a="http://schemas.openxmlformats.org/drawingml/2006/main" xmlns:r="http://schemas.openxmlformats.org/officeDocument/2006/relationships" xmlns:p="http://schemas.openxmlformats.org/presentationml/2006/main">
  <p:tag name="ANGLE" val="5"/>
</p:tagLst>
</file>

<file path=ppt/tags/tag273.xml><?xml version="1.0" encoding="utf-8"?>
<p:tagLst xmlns:a="http://schemas.openxmlformats.org/drawingml/2006/main" xmlns:r="http://schemas.openxmlformats.org/officeDocument/2006/relationships" xmlns:p="http://schemas.openxmlformats.org/presentationml/2006/main">
  <p:tag name="ANGLE" val="5"/>
</p:tagLst>
</file>

<file path=ppt/tags/tag274.xml><?xml version="1.0" encoding="utf-8"?>
<p:tagLst xmlns:a="http://schemas.openxmlformats.org/drawingml/2006/main" xmlns:r="http://schemas.openxmlformats.org/officeDocument/2006/relationships" xmlns:p="http://schemas.openxmlformats.org/presentationml/2006/main">
  <p:tag name="ANGLE" val="4"/>
</p:tagLst>
</file>

<file path=ppt/tags/tag275.xml><?xml version="1.0" encoding="utf-8"?>
<p:tagLst xmlns:a="http://schemas.openxmlformats.org/drawingml/2006/main" xmlns:r="http://schemas.openxmlformats.org/officeDocument/2006/relationships" xmlns:p="http://schemas.openxmlformats.org/presentationml/2006/main">
  <p:tag name="ANGLE" val="4"/>
</p:tagLst>
</file>

<file path=ppt/tags/tag276.xml><?xml version="1.0" encoding="utf-8"?>
<p:tagLst xmlns:a="http://schemas.openxmlformats.org/drawingml/2006/main" xmlns:r="http://schemas.openxmlformats.org/officeDocument/2006/relationships" xmlns:p="http://schemas.openxmlformats.org/presentationml/2006/main">
  <p:tag name="ANGLE" val="3"/>
</p:tagLst>
</file>

<file path=ppt/tags/tag277.xml><?xml version="1.0" encoding="utf-8"?>
<p:tagLst xmlns:a="http://schemas.openxmlformats.org/drawingml/2006/main" xmlns:r="http://schemas.openxmlformats.org/officeDocument/2006/relationships" xmlns:p="http://schemas.openxmlformats.org/presentationml/2006/main">
  <p:tag name="ANGLE" val="3"/>
</p:tagLst>
</file>

<file path=ppt/tags/tag278.xml><?xml version="1.0" encoding="utf-8"?>
<p:tagLst xmlns:a="http://schemas.openxmlformats.org/drawingml/2006/main" xmlns:r="http://schemas.openxmlformats.org/officeDocument/2006/relationships" xmlns:p="http://schemas.openxmlformats.org/presentationml/2006/main">
  <p:tag name="ANGLE" val="2"/>
</p:tagLst>
</file>

<file path=ppt/tags/tag279.xml><?xml version="1.0" encoding="utf-8"?>
<p:tagLst xmlns:a="http://schemas.openxmlformats.org/drawingml/2006/main" xmlns:r="http://schemas.openxmlformats.org/officeDocument/2006/relationships" xmlns:p="http://schemas.openxmlformats.org/presentationml/2006/main">
  <p:tag name="ANGLE" val="2"/>
</p:tagLst>
</file>

<file path=ppt/tags/tag28.xml><?xml version="1.0" encoding="utf-8"?>
<p:tagLst xmlns:a="http://schemas.openxmlformats.org/drawingml/2006/main" xmlns:r="http://schemas.openxmlformats.org/officeDocument/2006/relationships" xmlns:p="http://schemas.openxmlformats.org/presentationml/2006/main">
  <p:tag name="SHAPENAME" val="ClientLogo"/>
</p:tagLst>
</file>

<file path=ppt/tags/tag280.xml><?xml version="1.0" encoding="utf-8"?>
<p:tagLst xmlns:a="http://schemas.openxmlformats.org/drawingml/2006/main" xmlns:r="http://schemas.openxmlformats.org/officeDocument/2006/relationships" xmlns:p="http://schemas.openxmlformats.org/presentationml/2006/main">
  <p:tag name="ANGLE" val="1"/>
</p:tagLst>
</file>

<file path=ppt/tags/tag281.xml><?xml version="1.0" encoding="utf-8"?>
<p:tagLst xmlns:a="http://schemas.openxmlformats.org/drawingml/2006/main" xmlns:r="http://schemas.openxmlformats.org/officeDocument/2006/relationships" xmlns:p="http://schemas.openxmlformats.org/presentationml/2006/main">
  <p:tag name="ANGLE" val="1"/>
</p:tagLst>
</file>

<file path=ppt/tags/tag282.xml><?xml version="1.0" encoding="utf-8"?>
<p:tagLst xmlns:a="http://schemas.openxmlformats.org/drawingml/2006/main" xmlns:r="http://schemas.openxmlformats.org/officeDocument/2006/relationships" xmlns:p="http://schemas.openxmlformats.org/presentationml/2006/main">
  <p:tag name="BACKGROUNDCOLOR" val="med"/>
</p:tagLst>
</file>

<file path=ppt/tags/tag28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4.xml><?xml version="1.0" encoding="utf-8"?>
<p:tagLst xmlns:a="http://schemas.openxmlformats.org/drawingml/2006/main" xmlns:r="http://schemas.openxmlformats.org/officeDocument/2006/relationships" xmlns:p="http://schemas.openxmlformats.org/presentationml/2006/main">
  <p:tag name="THINKCELLSHAPEDONOTDELETE" val="tLa5NG5p6QVlH6GlSHMQ0RQ"/>
</p:tagLst>
</file>

<file path=ppt/tags/tag285.xml><?xml version="1.0" encoding="utf-8"?>
<p:tagLst xmlns:a="http://schemas.openxmlformats.org/drawingml/2006/main" xmlns:r="http://schemas.openxmlformats.org/officeDocument/2006/relationships" xmlns:p="http://schemas.openxmlformats.org/presentationml/2006/main">
  <p:tag name="NAME" val="_new_logoimage"/>
</p:tagLst>
</file>

<file path=ppt/tags/tag286.xml><?xml version="1.0" encoding="utf-8"?>
<p:tagLst xmlns:a="http://schemas.openxmlformats.org/drawingml/2006/main" xmlns:r="http://schemas.openxmlformats.org/officeDocument/2006/relationships" xmlns:p="http://schemas.openxmlformats.org/presentationml/2006/main">
  <p:tag name="SHAPENAME" val="ClientLogo"/>
</p:tagLst>
</file>

<file path=ppt/tags/tag287.xml><?xml version="1.0" encoding="utf-8"?>
<p:tagLst xmlns:a="http://schemas.openxmlformats.org/drawingml/2006/main" xmlns:r="http://schemas.openxmlformats.org/officeDocument/2006/relationships" xmlns:p="http://schemas.openxmlformats.org/presentationml/2006/main">
  <p:tag name="SHAPENAME" val="Documenttype"/>
</p:tagLst>
</file>

<file path=ppt/tags/tag288.xml><?xml version="1.0" encoding="utf-8"?>
<p:tagLst xmlns:a="http://schemas.openxmlformats.org/drawingml/2006/main" xmlns:r="http://schemas.openxmlformats.org/officeDocument/2006/relationships" xmlns:p="http://schemas.openxmlformats.org/presentationml/2006/main">
  <p:tag name="SHAPENAME" val="Subtitle"/>
</p:tagLst>
</file>

<file path=ppt/tags/tag289.xml><?xml version="1.0" encoding="utf-8"?>
<p:tagLst xmlns:a="http://schemas.openxmlformats.org/drawingml/2006/main" xmlns:r="http://schemas.openxmlformats.org/officeDocument/2006/relationships" xmlns:p="http://schemas.openxmlformats.org/presentationml/2006/main">
  <p:tag name="SHAPENAME" val="Title"/>
</p:tagLst>
</file>

<file path=ppt/tags/tag29.xml><?xml version="1.0" encoding="utf-8"?>
<p:tagLst xmlns:a="http://schemas.openxmlformats.org/drawingml/2006/main" xmlns:r="http://schemas.openxmlformats.org/officeDocument/2006/relationships" xmlns:p="http://schemas.openxmlformats.org/presentationml/2006/main">
  <p:tag name="SHAPENAME" val="Documenttype"/>
</p:tagLst>
</file>

<file path=ppt/tags/tag290.xml><?xml version="1.0" encoding="utf-8"?>
<p:tagLst xmlns:a="http://schemas.openxmlformats.org/drawingml/2006/main" xmlns:r="http://schemas.openxmlformats.org/officeDocument/2006/relationships" xmlns:p="http://schemas.openxmlformats.org/presentationml/2006/main">
  <p:tag name="SHAPENAME" val="Disclaimer-template"/>
</p:tagLst>
</file>

<file path=ppt/tags/tag29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2.xml><?xml version="1.0" encoding="utf-8"?>
<p:tagLst xmlns:a="http://schemas.openxmlformats.org/drawingml/2006/main" xmlns:r="http://schemas.openxmlformats.org/officeDocument/2006/relationships" xmlns:p="http://schemas.openxmlformats.org/presentationml/2006/main">
  <p:tag name="THINKCELLSHAPEDONOTDELETE" val="t5tNN_OdVRnC_8Tatiiw6bA"/>
</p:tagLst>
</file>

<file path=ppt/tags/tag293.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294.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295.xml><?xml version="1.0" encoding="utf-8"?>
<p:tagLst xmlns:a="http://schemas.openxmlformats.org/drawingml/2006/main" xmlns:r="http://schemas.openxmlformats.org/officeDocument/2006/relationships" xmlns:p="http://schemas.openxmlformats.org/presentationml/2006/main">
  <p:tag name="SHAPENAME" val="5. Source"/>
</p:tagLst>
</file>

<file path=ppt/tags/tag296.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297.xml><?xml version="1.0" encoding="utf-8"?>
<p:tagLst xmlns:a="http://schemas.openxmlformats.org/drawingml/2006/main" xmlns:r="http://schemas.openxmlformats.org/officeDocument/2006/relationships" xmlns:p="http://schemas.openxmlformats.org/presentationml/2006/main">
  <p:tag name="SHAPENAME" val="3. Subtitle"/>
</p:tagLst>
</file>

<file path=ppt/tags/tag298.xml><?xml version="1.0" encoding="utf-8"?>
<p:tagLst xmlns:a="http://schemas.openxmlformats.org/drawingml/2006/main" xmlns:r="http://schemas.openxmlformats.org/officeDocument/2006/relationships" xmlns:p="http://schemas.openxmlformats.org/presentationml/2006/main">
  <p:tag name="SLIDELOOKUP" val="202511060734191472561"/>
</p:tagLst>
</file>

<file path=ppt/tags/tag29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SHAPENAME" val="Subtitle"/>
</p:tagLst>
</file>

<file path=ppt/tags/tag300.xml><?xml version="1.0" encoding="utf-8"?>
<p:tagLst xmlns:a="http://schemas.openxmlformats.org/drawingml/2006/main" xmlns:r="http://schemas.openxmlformats.org/officeDocument/2006/relationships" xmlns:p="http://schemas.openxmlformats.org/presentationml/2006/main">
  <p:tag name="THINKCELLSHAPEDONOTDELETE" val="tdYhlT7lGQomWkE8tnMs3lw"/>
</p:tagLst>
</file>

<file path=ppt/tags/tag301.xml><?xml version="1.0" encoding="utf-8"?>
<p:tagLst xmlns:a="http://schemas.openxmlformats.org/drawingml/2006/main" xmlns:r="http://schemas.openxmlformats.org/officeDocument/2006/relationships" xmlns:p="http://schemas.openxmlformats.org/presentationml/2006/main">
  <p:tag name="SHAPENAME" val="Title"/>
</p:tagLst>
</file>

<file path=ppt/tags/tag302.xml><?xml version="1.0" encoding="utf-8"?>
<p:tagLst xmlns:a="http://schemas.openxmlformats.org/drawingml/2006/main" xmlns:r="http://schemas.openxmlformats.org/officeDocument/2006/relationships" xmlns:p="http://schemas.openxmlformats.org/presentationml/2006/main">
  <p:tag name="SHAPENAME" val="Documenttype"/>
</p:tagLst>
</file>

<file path=ppt/tags/tag31.xml><?xml version="1.0" encoding="utf-8"?>
<p:tagLst xmlns:a="http://schemas.openxmlformats.org/drawingml/2006/main" xmlns:r="http://schemas.openxmlformats.org/officeDocument/2006/relationships" xmlns:p="http://schemas.openxmlformats.org/presentationml/2006/main">
  <p:tag name="SHAPENAME" val="Title"/>
</p:tagLst>
</file>

<file path=ppt/tags/tag32.xml><?xml version="1.0" encoding="utf-8"?>
<p:tagLst xmlns:a="http://schemas.openxmlformats.org/drawingml/2006/main" xmlns:r="http://schemas.openxmlformats.org/officeDocument/2006/relationships" xmlns:p="http://schemas.openxmlformats.org/presentationml/2006/main">
  <p:tag name="SHAPENAME" val="Disclaimer-templa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5tNN_OdVRnC_8Tatiiw6bA"/>
</p:tagLst>
</file>

<file path=ppt/tags/tag35.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36.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37.xml><?xml version="1.0" encoding="utf-8"?>
<p:tagLst xmlns:a="http://schemas.openxmlformats.org/drawingml/2006/main" xmlns:r="http://schemas.openxmlformats.org/officeDocument/2006/relationships" xmlns:p="http://schemas.openxmlformats.org/presentationml/2006/main">
  <p:tag name="SHAPENAME" val="5. Source"/>
</p:tagLst>
</file>

<file path=ppt/tags/tag38.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39.xml><?xml version="1.0" encoding="utf-8"?>
<p:tagLst xmlns:a="http://schemas.openxmlformats.org/drawingml/2006/main" xmlns:r="http://schemas.openxmlformats.org/officeDocument/2006/relationships" xmlns:p="http://schemas.openxmlformats.org/presentationml/2006/main">
  <p:tag name="SHAPENAME" val="3. Subtitl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SUb1LmWUTH66PHUHOGMc5A"/>
</p:tagLst>
</file>

<file path=ppt/tags/tag40.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41.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42.xml><?xml version="1.0" encoding="utf-8"?>
<p:tagLst xmlns:a="http://schemas.openxmlformats.org/drawingml/2006/main" xmlns:r="http://schemas.openxmlformats.org/officeDocument/2006/relationships" xmlns:p="http://schemas.openxmlformats.org/presentationml/2006/main">
  <p:tag name="SHAPENAME" val="5. Source"/>
</p:tagLst>
</file>

<file path=ppt/tags/tag43.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44.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45.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46.xml><?xml version="1.0" encoding="utf-8"?>
<p:tagLst xmlns:a="http://schemas.openxmlformats.org/drawingml/2006/main" xmlns:r="http://schemas.openxmlformats.org/officeDocument/2006/relationships" xmlns:p="http://schemas.openxmlformats.org/presentationml/2006/main">
  <p:tag name="SHAPENAME" val="5. Source"/>
</p:tagLst>
</file>

<file path=ppt/tags/tag47.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unuZ.dr0dtPKYSWmGw_6Yg"/>
</p:tagLst>
</file>

<file path=ppt/tags/tag5.xml><?xml version="1.0" encoding="utf-8"?>
<p:tagLst xmlns:a="http://schemas.openxmlformats.org/drawingml/2006/main" xmlns:r="http://schemas.openxmlformats.org/officeDocument/2006/relationships" xmlns:p="http://schemas.openxmlformats.org/presentationml/2006/main">
  <p:tag name="SHAPENAME" val="SlideLogoText"/>
</p:tagLst>
</file>

<file path=ppt/tags/tag50.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51.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52.xml><?xml version="1.0" encoding="utf-8"?>
<p:tagLst xmlns:a="http://schemas.openxmlformats.org/drawingml/2006/main" xmlns:r="http://schemas.openxmlformats.org/officeDocument/2006/relationships" xmlns:p="http://schemas.openxmlformats.org/presentationml/2006/main">
  <p:tag name="SHAPENAME" val="5. Source"/>
</p:tagLst>
</file>

<file path=ppt/tags/tag53.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rUQibaDMIQaIJXCExx3CSg"/>
</p:tagLst>
</file>

<file path=ppt/tags/tag56.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57.xml><?xml version="1.0" encoding="utf-8"?>
<p:tagLst xmlns:a="http://schemas.openxmlformats.org/drawingml/2006/main" xmlns:r="http://schemas.openxmlformats.org/officeDocument/2006/relationships" xmlns:p="http://schemas.openxmlformats.org/presentationml/2006/main">
  <p:tag name="SHAPENAME" val="3. Subtitle"/>
</p:tagLst>
</file>

<file path=ppt/tags/tag58.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59.xml><?xml version="1.0" encoding="utf-8"?>
<p:tagLst xmlns:a="http://schemas.openxmlformats.org/drawingml/2006/main" xmlns:r="http://schemas.openxmlformats.org/officeDocument/2006/relationships" xmlns:p="http://schemas.openxmlformats.org/presentationml/2006/main">
  <p:tag name="SHAPENAME" val="5. Source"/>
</p:tagLst>
</file>

<file path=ppt/tags/tag6.xml><?xml version="1.0" encoding="utf-8"?>
<p:tagLst xmlns:a="http://schemas.openxmlformats.org/drawingml/2006/main" xmlns:r="http://schemas.openxmlformats.org/officeDocument/2006/relationships" xmlns:p="http://schemas.openxmlformats.org/presentationml/2006/main">
  <p:tag name="SHAPENAME" val="4. Footnote"/>
</p:tagLst>
</file>

<file path=ppt/tags/tag60.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2e.WNeMwRPaNOv4PeDFU5Q"/>
</p:tagLst>
</file>

<file path=ppt/tags/tag63.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64.xml><?xml version="1.0" encoding="utf-8"?>
<p:tagLst xmlns:a="http://schemas.openxmlformats.org/drawingml/2006/main" xmlns:r="http://schemas.openxmlformats.org/officeDocument/2006/relationships" xmlns:p="http://schemas.openxmlformats.org/presentationml/2006/main">
  <p:tag name="SHAPENAME" val="SlideLogoText"/>
</p:tagLst>
</file>

<file path=ppt/tags/tag65.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66.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67.xml><?xml version="1.0" encoding="utf-8"?>
<p:tagLst xmlns:a="http://schemas.openxmlformats.org/drawingml/2006/main" xmlns:r="http://schemas.openxmlformats.org/officeDocument/2006/relationships" xmlns:p="http://schemas.openxmlformats.org/presentationml/2006/main">
  <p:tag name="SHAPENAME" val="3. Subtitle"/>
</p:tagLst>
</file>

<file path=ppt/tags/tag68.xml><?xml version="1.0" encoding="utf-8"?>
<p:tagLst xmlns:a="http://schemas.openxmlformats.org/drawingml/2006/main" xmlns:r="http://schemas.openxmlformats.org/officeDocument/2006/relationships" xmlns:p="http://schemas.openxmlformats.org/presentationml/2006/main">
  <p:tag name="SHAPENAME" val="5. Source"/>
</p:tagLst>
</file>

<file path=ppt/tags/tag69.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7.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vkXdkIixRi6Hs.rBsPur2w"/>
</p:tagLst>
</file>

<file path=ppt/tags/tag72.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73.xml><?xml version="1.0" encoding="utf-8"?>
<p:tagLst xmlns:a="http://schemas.openxmlformats.org/drawingml/2006/main" xmlns:r="http://schemas.openxmlformats.org/officeDocument/2006/relationships" xmlns:p="http://schemas.openxmlformats.org/presentationml/2006/main">
  <p:tag name="SHAPENAME" val="SlideLogoText"/>
</p:tagLst>
</file>

<file path=ppt/tags/tag74.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75.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76.xml><?xml version="1.0" encoding="utf-8"?>
<p:tagLst xmlns:a="http://schemas.openxmlformats.org/drawingml/2006/main" xmlns:r="http://schemas.openxmlformats.org/officeDocument/2006/relationships" xmlns:p="http://schemas.openxmlformats.org/presentationml/2006/main">
  <p:tag name="SHAPENAME" val="3. Subtitle"/>
</p:tagLst>
</file>

<file path=ppt/tags/tag77.xml><?xml version="1.0" encoding="utf-8"?>
<p:tagLst xmlns:a="http://schemas.openxmlformats.org/drawingml/2006/main" xmlns:r="http://schemas.openxmlformats.org/officeDocument/2006/relationships" xmlns:p="http://schemas.openxmlformats.org/presentationml/2006/main">
  <p:tag name="SHAPENAME" val="5. Source"/>
</p:tagLst>
</file>

<file path=ppt/tags/tag78.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SHAPENAME" val="Grid"/>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THKNm6U2RZKJH1GvudQSPw"/>
</p:tagLst>
</file>

<file path=ppt/tags/tag81.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82.xml><?xml version="1.0" encoding="utf-8"?>
<p:tagLst xmlns:a="http://schemas.openxmlformats.org/drawingml/2006/main" xmlns:r="http://schemas.openxmlformats.org/officeDocument/2006/relationships" xmlns:p="http://schemas.openxmlformats.org/presentationml/2006/main">
  <p:tag name="SHAPENAME" val="SlideLogoText"/>
</p:tagLst>
</file>

<file path=ppt/tags/tag83.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84.xml><?xml version="1.0" encoding="utf-8"?>
<p:tagLst xmlns:a="http://schemas.openxmlformats.org/drawingml/2006/main" xmlns:r="http://schemas.openxmlformats.org/officeDocument/2006/relationships" xmlns:p="http://schemas.openxmlformats.org/presentationml/2006/main">
  <p:tag name="SHAPENAME" val="5. Source"/>
</p:tagLst>
</file>

<file path=ppt/tags/tag85.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86.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87.xml><?xml version="1.0" encoding="utf-8"?>
<p:tagLst xmlns:a="http://schemas.openxmlformats.org/drawingml/2006/main" xmlns:r="http://schemas.openxmlformats.org/officeDocument/2006/relationships" xmlns:p="http://schemas.openxmlformats.org/presentationml/2006/main">
  <p:tag name="SHAPENAME" val="3. Subtitle"/>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t2e4Ps3taQqK3C0NeBEvQLA"/>
</p:tagLst>
</file>

<file path=ppt/tags/tag9.xml><?xml version="1.0" encoding="utf-8"?>
<p:tagLst xmlns:a="http://schemas.openxmlformats.org/drawingml/2006/main" xmlns:r="http://schemas.openxmlformats.org/officeDocument/2006/relationships" xmlns:p="http://schemas.openxmlformats.org/presentationml/2006/main">
  <p:tag name="NAME" val="Moon"/>
</p:tagLst>
</file>

<file path=ppt/tags/tag90.xml><?xml version="1.0" encoding="utf-8"?>
<p:tagLst xmlns:a="http://schemas.openxmlformats.org/drawingml/2006/main" xmlns:r="http://schemas.openxmlformats.org/officeDocument/2006/relationships" xmlns:p="http://schemas.openxmlformats.org/presentationml/2006/main">
  <p:tag name="SHAPENAME" val="RectangleLight"/>
</p:tagLst>
</file>

<file path=ppt/tags/tag91.xml><?xml version="1.0" encoding="utf-8"?>
<p:tagLst xmlns:a="http://schemas.openxmlformats.org/drawingml/2006/main" xmlns:r="http://schemas.openxmlformats.org/officeDocument/2006/relationships" xmlns:p="http://schemas.openxmlformats.org/presentationml/2006/main">
  <p:tag name="SHAPENAME" val="SlideLogoText"/>
</p:tagLst>
</file>

<file path=ppt/tags/tag92.xml><?xml version="1.0" encoding="utf-8"?>
<p:tagLst xmlns:a="http://schemas.openxmlformats.org/drawingml/2006/main" xmlns:r="http://schemas.openxmlformats.org/officeDocument/2006/relationships" xmlns:p="http://schemas.openxmlformats.org/presentationml/2006/main">
  <p:tag name="SHAPENAME" val="Slide Number"/>
</p:tagLst>
</file>

<file path=ppt/tags/tag93.xml><?xml version="1.0" encoding="utf-8"?>
<p:tagLst xmlns:a="http://schemas.openxmlformats.org/drawingml/2006/main" xmlns:r="http://schemas.openxmlformats.org/officeDocument/2006/relationships" xmlns:p="http://schemas.openxmlformats.org/presentationml/2006/main">
  <p:tag name="SHAPENAME" val="5. Source"/>
</p:tagLst>
</file>

<file path=ppt/tags/tag94.xml><?xml version="1.0" encoding="utf-8"?>
<p:tagLst xmlns:a="http://schemas.openxmlformats.org/drawingml/2006/main" xmlns:r="http://schemas.openxmlformats.org/officeDocument/2006/relationships" xmlns:p="http://schemas.openxmlformats.org/presentationml/2006/main">
  <p:tag name="SHAPENAME" val="2. Slide Title"/>
</p:tagLst>
</file>

<file path=ppt/tags/tag95.xml><?xml version="1.0" encoding="utf-8"?>
<p:tagLst xmlns:a="http://schemas.openxmlformats.org/drawingml/2006/main" xmlns:r="http://schemas.openxmlformats.org/officeDocument/2006/relationships" xmlns:p="http://schemas.openxmlformats.org/presentationml/2006/main">
  <p:tag name="SHAPENAME" val="3. Subtitle"/>
</p:tagLst>
</file>

<file path=ppt/tags/tag96.xml><?xml version="1.0" encoding="utf-8"?>
<p:tagLst xmlns:a="http://schemas.openxmlformats.org/drawingml/2006/main" xmlns:r="http://schemas.openxmlformats.org/officeDocument/2006/relationships" xmlns:p="http://schemas.openxmlformats.org/presentationml/2006/main">
  <p:tag name="SHAPENAME" val="1. On-page tracker"/>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tTHKNm6U2RZKJH1GvudQSPw"/>
</p:tagLst>
</file>

<file path=ppt/tags/tag99.xml><?xml version="1.0" encoding="utf-8"?>
<p:tagLst xmlns:a="http://schemas.openxmlformats.org/drawingml/2006/main" xmlns:r="http://schemas.openxmlformats.org/officeDocument/2006/relationships" xmlns:p="http://schemas.openxmlformats.org/presentationml/2006/main">
  <p:tag name="SHAPENAME" val="RectangleLight"/>
</p:tagLst>
</file>

<file path=ppt/theme/theme1.xml><?xml version="1.0" encoding="utf-8"?>
<a:theme xmlns:a="http://schemas.openxmlformats.org/drawingml/2006/main" name="White">
  <a:themeElements>
    <a:clrScheme name="Custom 10">
      <a:dk1>
        <a:srgbClr val="000000"/>
      </a:dk1>
      <a:lt1>
        <a:srgbClr val="FFFFFF"/>
      </a:lt1>
      <a:dk2>
        <a:srgbClr val="FFFFFF"/>
      </a:dk2>
      <a:lt2>
        <a:srgbClr val="FFFFFF"/>
      </a:lt2>
      <a:accent1>
        <a:srgbClr val="061F79"/>
      </a:accent1>
      <a:accent2>
        <a:srgbClr val="00A9F4"/>
      </a:accent2>
      <a:accent3>
        <a:srgbClr val="2251FF"/>
      </a:accent3>
      <a:accent4>
        <a:srgbClr val="99E6FF"/>
      </a:accent4>
      <a:accent5>
        <a:srgbClr val="0679C3"/>
      </a:accent5>
      <a:accent6>
        <a:srgbClr val="75F0E7"/>
      </a:accent6>
      <a:hlink>
        <a:srgbClr val="1F40E6"/>
      </a:hlink>
      <a:folHlink>
        <a:srgbClr val="8C5AC8"/>
      </a:folHlink>
    </a:clrScheme>
    <a:fontScheme name="White Fonts">
      <a:majorFont>
        <a:latin typeface="Georgia"/>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w="6350" cap="sq">
          <a:noFill/>
          <a:miter lim="800000"/>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spcBef>
            <a:spcPts val="300"/>
          </a:spcBef>
          <a:spcAft>
            <a:spcPts val="300"/>
          </a:spcAft>
          <a:defRPr sz="1600" dirty="0" err="1">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6350" cap="flat">
          <a:solidFill>
            <a:schemeClr val="tx1"/>
          </a:solidFill>
          <a:miter lim="800000"/>
          <a:tailEnd type="none"/>
        </a:ln>
      </a:spPr>
      <a:bodyPr/>
      <a:lstStyle/>
      <a:style>
        <a:lnRef idx="1">
          <a:schemeClr val="accent1"/>
        </a:lnRef>
        <a:fillRef idx="0">
          <a:schemeClr val="accent1"/>
        </a:fillRef>
        <a:effectRef idx="0">
          <a:schemeClr val="accent1"/>
        </a:effectRef>
        <a:fontRef idx="minor">
          <a:schemeClr val="tx1"/>
        </a:fontRef>
      </a:style>
    </a:lnDef>
    <a:txDef>
      <a:spPr>
        <a:ln w="6350">
          <a:noFill/>
          <a:miter lim="800000"/>
        </a:ln>
      </a:spPr>
      <a:bodyPr vert="horz" wrap="square" lIns="0" tIns="0" rIns="0" bIns="0" rtlCol="0">
        <a:noAutofit/>
      </a:bodyPr>
      <a:lstStyle>
        <a:defPPr algn="l">
          <a:spcBef>
            <a:spcPts val="300"/>
          </a:spcBef>
          <a:spcAft>
            <a:spcPts val="300"/>
          </a:spcAft>
          <a:buNone/>
          <a:defRPr sz="1600" dirty="0" smtClean="0"/>
        </a:defPPr>
      </a:lstStyle>
    </a:txDef>
  </a:objectDefaults>
  <a:extraClrSchemeLst>
    <a:extraClrScheme>
      <a:clrScheme name="Scheme White">
        <a:dk1>
          <a:srgbClr val="000000"/>
        </a:dk1>
        <a:lt1>
          <a:srgbClr val="FFFFFF"/>
        </a:lt1>
        <a:dk2>
          <a:srgbClr val="FFFFFF"/>
        </a:dk2>
        <a:lt2>
          <a:srgbClr val="FFFFFF"/>
        </a:lt2>
        <a:accent1>
          <a:srgbClr val="061F79"/>
        </a:accent1>
        <a:accent2>
          <a:srgbClr val="00A9F4"/>
        </a:accent2>
        <a:accent3>
          <a:srgbClr val="2251FF"/>
        </a:accent3>
        <a:accent4>
          <a:srgbClr val="99E6FF"/>
        </a:accent4>
        <a:accent5>
          <a:srgbClr val="0679C3"/>
        </a:accent5>
        <a:accent6>
          <a:srgbClr val="75F0E7"/>
        </a:accent6>
        <a:hlink>
          <a:srgbClr val="1F40E6"/>
        </a:hlink>
        <a:folHlink>
          <a:srgbClr val="8C5AC8"/>
        </a:folHlink>
      </a:clrScheme>
    </a:extraClrScheme>
  </a:extraClrSchemeLst>
  <a:custClrLst>
    <a:custClr name="Electric Blue 900">
      <a:srgbClr val="061F79"/>
    </a:custClr>
    <a:custClr name="Electric Blue 700">
      <a:srgbClr val="1537BA"/>
    </a:custClr>
    <a:custClr name="Electric Blue 500">
      <a:srgbClr val="2251FF"/>
    </a:custClr>
    <a:custClr name="Electric Blue 300">
      <a:srgbClr val="5E9DFF"/>
    </a:custClr>
    <a:custClr name="Electric Blue 200">
      <a:srgbClr val="99C4FF"/>
    </a:custClr>
    <a:custClr name="Null">
      <a:srgbClr val="FEFFFF"/>
    </a:custClr>
    <a:custClr name="Null">
      <a:srgbClr val="FEFFFF"/>
    </a:custClr>
    <a:custClr name="Null">
      <a:srgbClr val="FEFFFF"/>
    </a:custClr>
    <a:custClr name="Null">
      <a:srgbClr val="FEFFFF"/>
    </a:custClr>
    <a:custClr name="Null">
      <a:srgbClr val="FEFFFF"/>
    </a:custClr>
    <a:custClr name="Deep Blue 900">
      <a:srgbClr val="051C2C"/>
    </a:custClr>
    <a:custClr name="Electric Blue 800">
      <a:srgbClr val="0E2B99"/>
    </a:custClr>
    <a:custClr name="Electric Blue 500">
      <a:srgbClr val="2251FF"/>
    </a:custClr>
    <a:custClr name="Electric Blue 200">
      <a:srgbClr val="99C4FF"/>
    </a:custClr>
    <a:custClr name="Gray 10%">
      <a:srgbClr val="E6E6E6"/>
    </a:custClr>
    <a:custClr name="Crimson Red 300">
      <a:srgbClr val="F17E7E"/>
    </a:custClr>
    <a:custClr name="Crimson Red 500">
      <a:srgbClr val="E33B3B"/>
    </a:custClr>
    <a:custClr name="Crimson Red 700">
      <a:srgbClr val="B82525"/>
    </a:custClr>
    <a:custClr name="Crimson Red 900">
      <a:srgbClr val="8E0B0B"/>
    </a:custClr>
    <a:custClr name="Null">
      <a:srgbClr val="FEFFFF"/>
    </a:custClr>
    <a:custClr name="Marine Green 900">
      <a:srgbClr val="108980"/>
    </a:custClr>
    <a:custClr name="Marine Green 700">
      <a:srgbClr val="14B8AB"/>
    </a:custClr>
    <a:custClr name="Marine Green 500">
      <a:srgbClr val="0BDACB"/>
    </a:custClr>
    <a:custClr name="Marine Green 300">
      <a:srgbClr val="75F0E7"/>
    </a:custClr>
    <a:custClr name="Sand Neutral 300">
      <a:srgbClr val="E6D7BC"/>
    </a:custClr>
    <a:custClr name="Crimson Red 300">
      <a:srgbClr val="F17E7E"/>
    </a:custClr>
    <a:custClr name="Crimson Red 500">
      <a:srgbClr val="E33B3B"/>
    </a:custClr>
    <a:custClr name="Crimson Red 700">
      <a:srgbClr val="B82525"/>
    </a:custClr>
    <a:custClr name="Crimson Red 900">
      <a:srgbClr val="8E0B0B"/>
    </a:custClr>
    <a:custClr name="Null">
      <a:srgbClr val="FEFFFF"/>
    </a:custClr>
    <a:custClr name="Gray 70%">
      <a:srgbClr val="4D4D4D"/>
    </a:custClr>
    <a:custClr name="Gray 54%">
      <a:srgbClr val="757575"/>
    </a:custClr>
    <a:custClr name="Gray 30%">
      <a:srgbClr val="B3B3B3"/>
    </a:custClr>
    <a:custClr name="Gray 20%">
      <a:srgbClr val="CCCCCC"/>
    </a:custClr>
    <a:custClr name="Gray 10%">
      <a:srgbClr val="E6E6E6"/>
    </a:custClr>
    <a:custClr name="Null">
      <a:srgbClr val="FEFFFF"/>
    </a:custClr>
    <a:custClr name="Null">
      <a:srgbClr val="FEFFFF"/>
    </a:custClr>
    <a:custClr name="Null">
      <a:srgbClr val="FEFFFF"/>
    </a:custClr>
    <a:custClr name="Null">
      <a:srgbClr val="FEFFFF"/>
    </a:custClr>
    <a:custClr name="Null">
      <a:srgbClr val="FEFFFF"/>
    </a:custClr>
    <a:custClr name="Marine Green 500">
      <a:srgbClr val="0BDACB"/>
    </a:custClr>
    <a:custClr name="Amber Yellow 500">
      <a:srgbClr val="FFA800"/>
    </a:custClr>
    <a:custClr name="Crimson Red 500">
      <a:srgbClr val="E33B3B"/>
    </a:custClr>
    <a:custClr name="Deep Blue 900">
      <a:srgbClr val="051C2C"/>
    </a:custClr>
    <a:custClr name="Null">
      <a:srgbClr val="FEFFFF"/>
    </a:custClr>
    <a:custClr name="Null">
      <a:srgbClr val="FEFFFF"/>
    </a:custClr>
    <a:custClr name="Null">
      <a:srgbClr val="FEFFFF"/>
    </a:custClr>
    <a:custClr name="Null">
      <a:srgbClr val="FEFFFF"/>
    </a:custClr>
    <a:custClr name="Null">
      <a:srgbClr val="FEFFFF"/>
    </a:custClr>
    <a:custClr name="Null">
      <a:srgbClr val="FEFFFF"/>
    </a:custClr>
  </a:custClrLst>
  <a:extLst>
    <a:ext uri="{05A4C25C-085E-4340-85A3-A5531E510DB2}">
      <thm15:themeFamily xmlns:thm15="http://schemas.microsoft.com/office/thememl/2012/main" name="OneFirm-English (United States)-Wide.potx" id="{E7F1697F-D05C-420C-A8B4-3A941AA7A471}" vid="{CA853051-14C5-410C-8048-8ECA5C4E8371}"/>
    </a:ext>
  </a:extLst>
</a:theme>
</file>

<file path=ppt/theme/theme2.xml><?xml version="1.0" encoding="utf-8"?>
<a:theme xmlns:a="http://schemas.openxmlformats.org/drawingml/2006/main" name="Contrast">
  <a:themeElements>
    <a:clrScheme name="Custom 18">
      <a:dk1>
        <a:srgbClr val="FFFFFF"/>
      </a:dk1>
      <a:lt1>
        <a:srgbClr val="051C2C"/>
      </a:lt1>
      <a:dk2>
        <a:srgbClr val="000000"/>
      </a:dk2>
      <a:lt2>
        <a:srgbClr val="000000"/>
      </a:lt2>
      <a:accent1>
        <a:srgbClr val="FFFFFF"/>
      </a:accent1>
      <a:accent2>
        <a:srgbClr val="00A9F4"/>
      </a:accent2>
      <a:accent3>
        <a:srgbClr val="2251FF"/>
      </a:accent3>
      <a:accent4>
        <a:srgbClr val="99E6FF"/>
      </a:accent4>
      <a:accent5>
        <a:srgbClr val="0679C3"/>
      </a:accent5>
      <a:accent6>
        <a:srgbClr val="75F0E7"/>
      </a:accent6>
      <a:hlink>
        <a:srgbClr val="00A9F4"/>
      </a:hlink>
      <a:folHlink>
        <a:srgbClr val="8C5AC8"/>
      </a:folHlink>
    </a:clrScheme>
    <a:fontScheme name="Scheme Blue Fonts">
      <a:majorFont>
        <a:latin typeface="Georgia"/>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solidFill>
        <a:ln w="6350" cap="sq">
          <a:noFill/>
          <a:miter lim="800000"/>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spcBef>
            <a:spcPts val="300"/>
          </a:spcBef>
          <a:spcAft>
            <a:spcPts val="300"/>
          </a:spcAft>
          <a:defRPr sz="1600" dirty="0" err="1"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6350" cap="flat">
          <a:solidFill>
            <a:schemeClr val="tx1"/>
          </a:solidFill>
          <a:miter lim="800000"/>
          <a:tailEnd type="none"/>
        </a:ln>
      </a:spPr>
      <a:bodyPr/>
      <a:lstStyle/>
      <a:style>
        <a:lnRef idx="1">
          <a:schemeClr val="accent1"/>
        </a:lnRef>
        <a:fillRef idx="0">
          <a:schemeClr val="accent1"/>
        </a:fillRef>
        <a:effectRef idx="0">
          <a:schemeClr val="accent1"/>
        </a:effectRef>
        <a:fontRef idx="minor">
          <a:schemeClr val="tx1"/>
        </a:fontRef>
      </a:style>
    </a:lnDef>
    <a:txDef>
      <a:spPr>
        <a:ln w="6350">
          <a:noFill/>
          <a:miter lim="800000"/>
        </a:ln>
      </a:spPr>
      <a:bodyPr vert="horz" wrap="square" lIns="0" tIns="0" rIns="0" bIns="0" rtlCol="0">
        <a:noAutofit/>
      </a:bodyPr>
      <a:lstStyle>
        <a:defPPr algn="l">
          <a:spcBef>
            <a:spcPts val="300"/>
          </a:spcBef>
          <a:spcAft>
            <a:spcPts val="300"/>
          </a:spcAft>
          <a:buNone/>
          <a:defRPr sz="1600" dirty="0" smtClean="0"/>
        </a:defPPr>
      </a:lstStyle>
    </a:txDef>
  </a:objectDefaults>
  <a:extraClrSchemeLst>
    <a:extraClrScheme>
      <a:clrScheme name="Scheme Blue">
        <a:dk1>
          <a:srgbClr val="FFFFFF"/>
        </a:dk1>
        <a:lt1>
          <a:srgbClr val="051C2C"/>
        </a:lt1>
        <a:dk2>
          <a:srgbClr val="000000"/>
        </a:dk2>
        <a:lt2>
          <a:srgbClr val="000000"/>
        </a:lt2>
        <a:accent1>
          <a:srgbClr val="FFFFFF"/>
        </a:accent1>
        <a:accent2>
          <a:srgbClr val="00A9F4"/>
        </a:accent2>
        <a:accent3>
          <a:srgbClr val="2251FF"/>
        </a:accent3>
        <a:accent4>
          <a:srgbClr val="99E6FF"/>
        </a:accent4>
        <a:accent5>
          <a:srgbClr val="0679C3"/>
        </a:accent5>
        <a:accent6>
          <a:srgbClr val="75F0E7"/>
        </a:accent6>
        <a:hlink>
          <a:srgbClr val="00A9F4"/>
        </a:hlink>
        <a:folHlink>
          <a:srgbClr val="8C5AC8"/>
        </a:folHlink>
      </a:clrScheme>
    </a:extraClrScheme>
  </a:extraClrSchemeLst>
  <a:custClrLst>
    <a:custClr name="Cyan 200">
      <a:srgbClr val="99E6FF"/>
    </a:custClr>
    <a:custClr name="Cyan 300">
      <a:srgbClr val="6ECBF7"/>
    </a:custClr>
    <a:custClr name="Cyan 500">
      <a:srgbClr val="00A9F4"/>
    </a:custClr>
    <a:custClr name="Cyan 700">
      <a:srgbClr val="0679C3"/>
    </a:custClr>
    <a:custClr name="Cyan 900">
      <a:srgbClr val="084D91"/>
    </a:custClr>
    <a:custClr name="Null">
      <a:srgbClr val="FEFFFF"/>
    </a:custClr>
    <a:custClr name="Null">
      <a:srgbClr val="FEFFFF"/>
    </a:custClr>
    <a:custClr name="Null">
      <a:srgbClr val="FEFFFF"/>
    </a:custClr>
    <a:custClr name="Null">
      <a:srgbClr val="FEFFFF"/>
    </a:custClr>
    <a:custClr name="Null">
      <a:srgbClr val="FEFFFF"/>
    </a:custClr>
    <a:custClr name="Cyan 700">
      <a:srgbClr val="0679C3"/>
    </a:custClr>
    <a:custClr name="Cyan 300">
      <a:srgbClr val="6ECBF7"/>
    </a:custClr>
    <a:custClr name="Gray 10%">
      <a:srgbClr val="E6E6E6"/>
    </a:custClr>
    <a:custClr name="Crimson Red 300">
      <a:srgbClr val="F17E7E"/>
    </a:custClr>
    <a:custClr name="Crimson Red 600">
      <a:srgbClr val="CD3030"/>
    </a:custClr>
    <a:custClr name="Null">
      <a:srgbClr val="FEFFFF"/>
    </a:custClr>
    <a:custClr name="Null">
      <a:srgbClr val="FEFFFF"/>
    </a:custClr>
    <a:custClr name="Null">
      <a:srgbClr val="FEFFFF"/>
    </a:custClr>
    <a:custClr name="Null">
      <a:srgbClr val="FEFFFF"/>
    </a:custClr>
    <a:custClr name="Null">
      <a:srgbClr val="FEFFFF"/>
    </a:custClr>
    <a:custClr name="Marine Green 900">
      <a:srgbClr val="108980"/>
    </a:custClr>
    <a:custClr name="Marine Green 600">
      <a:srgbClr val="10CBBC"/>
    </a:custClr>
    <a:custClr name="Sand Neutral 300">
      <a:srgbClr val="E6D7BC"/>
    </a:custClr>
    <a:custClr name="Crimson Red 300">
      <a:srgbClr val="F17E7E"/>
    </a:custClr>
    <a:custClr name="Crimson Red 600">
      <a:srgbClr val="CD3030"/>
    </a:custClr>
    <a:custClr name="Null">
      <a:srgbClr val="FEFFFF"/>
    </a:custClr>
    <a:custClr name="Null">
      <a:srgbClr val="FEFFFF"/>
    </a:custClr>
    <a:custClr name="Null">
      <a:srgbClr val="FEFFFF"/>
    </a:custClr>
    <a:custClr name="Null">
      <a:srgbClr val="FEFFFF"/>
    </a:custClr>
    <a:custClr name="Null">
      <a:srgbClr val="FEFFFF"/>
    </a:custClr>
    <a:custClr name="Gray 70%">
      <a:srgbClr val="4D4D4D"/>
    </a:custClr>
    <a:custClr name="Gray 54%">
      <a:srgbClr val="757575"/>
    </a:custClr>
    <a:custClr name="Gray 30%">
      <a:srgbClr val="B3B3B3"/>
    </a:custClr>
    <a:custClr name="Gray 20%">
      <a:srgbClr val="CCCCCC"/>
    </a:custClr>
    <a:custClr name="Gray 10%">
      <a:srgbClr val="E6E6E6"/>
    </a:custClr>
    <a:custClr name="Null">
      <a:srgbClr val="FEFFFF"/>
    </a:custClr>
    <a:custClr name="Null">
      <a:srgbClr val="FEFFFF"/>
    </a:custClr>
    <a:custClr name="Null">
      <a:srgbClr val="FEFFFF"/>
    </a:custClr>
    <a:custClr name="Null">
      <a:srgbClr val="FEFFFF"/>
    </a:custClr>
    <a:custClr name="Null">
      <a:srgbClr val="FEFFFF"/>
    </a:custClr>
    <a:custClr name="Electric Blue 900">
      <a:srgbClr val="061F79"/>
    </a:custClr>
    <a:custClr name="Marine Green 500">
      <a:srgbClr val="0BDACB"/>
    </a:custClr>
    <a:custClr name="Amber Yellow 500">
      <a:srgbClr val="FFA800"/>
    </a:custClr>
    <a:custClr name="Crimson Red 500">
      <a:srgbClr val="E33B3B"/>
    </a:custClr>
    <a:custClr name="Deep Blue 700">
      <a:srgbClr val="103559"/>
    </a:custClr>
    <a:custClr name="Deep Blue 600">
      <a:srgbClr val="1B456E"/>
    </a:custClr>
    <a:custClr name="Deep Blue 500">
      <a:srgbClr val="2B5580"/>
    </a:custClr>
    <a:custClr name="Deep Blue 300">
      <a:srgbClr val="5380AC"/>
    </a:custClr>
    <a:custClr name="Deep Blue 200">
      <a:srgbClr val="82A6C9"/>
    </a:custClr>
    <a:custClr name="Null">
      <a:srgbClr val="FEFFFF"/>
    </a:custClr>
    <a:custClr name="Null">
      <a:srgbClr val="FEFFFF"/>
    </a:custClr>
  </a:custClrLst>
  <a:extLst>
    <a:ext uri="{05A4C25C-085E-4340-85A3-A5531E510DB2}">
      <thm15:themeFamily xmlns:thm15="http://schemas.microsoft.com/office/thememl/2012/main" name="OneFirm-English (United States)-Wide.potx" id="{E7F1697F-D05C-420C-A8B4-3A941AA7A471}" vid="{229FB231-AA91-4194-80BE-BFCE94AB411C}"/>
    </a:ext>
  </a:extLst>
</a:theme>
</file>

<file path=ppt/theme/theme3.xml><?xml version="1.0" encoding="utf-8"?>
<a:theme xmlns:a="http://schemas.openxmlformats.org/drawingml/2006/main" name="Horizont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Gra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E6EBF0"/>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ERCOT-Deck16x9" id="{125EE698-CB85-4058-AACD-DC884F8F2E1C}" vid="{A6C0BC8B-928A-4564-881E-5BBBA626C7A4}"/>
    </a:ext>
  </a:extLst>
</a:theme>
</file>

<file path=ppt/theme/theme4.xml><?xml version="1.0" encoding="utf-8"?>
<a:theme xmlns:a="http://schemas.openxmlformats.org/drawingml/2006/main" name="ERCOT_Theme16x9">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RCOT-Deck16x9" id="{125EE698-CB85-4058-AACD-DC884F8F2E1C}" vid="{A2BC68F2-E462-495D-B23D-FE627BA1B0AA}"/>
    </a:ext>
  </a:extLst>
</a:theme>
</file>

<file path=ppt/theme/theme5.xml><?xml version="1.0" encoding="utf-8"?>
<a:theme xmlns:a="http://schemas.openxmlformats.org/drawingml/2006/main" name="Vertic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RCOT-Deck16x9" id="{125EE698-CB85-4058-AACD-DC884F8F2E1C}" vid="{3100FF76-C6A6-43AB-ADF5-6EB50B0D918F}"/>
    </a:ext>
  </a:extLst>
</a:theme>
</file>

<file path=ppt/theme/theme6.xml><?xml version="1.0" encoding="utf-8"?>
<a:theme xmlns:a="http://schemas.openxmlformats.org/drawingml/2006/main" name="Office Theme">
  <a:themeElements>
    <a:clrScheme name="Custom Scheme">
      <a:dk1>
        <a:srgbClr val="000000"/>
      </a:dk1>
      <a:lt1>
        <a:srgbClr val="FFFFFF"/>
      </a:lt1>
      <a:dk2>
        <a:srgbClr val="051C2C"/>
      </a:dk2>
      <a:lt2>
        <a:srgbClr val="FFFFFF"/>
      </a:lt2>
      <a:accent1>
        <a:srgbClr val="051C2C"/>
      </a:accent1>
      <a:accent2>
        <a:srgbClr val="00A9F4"/>
      </a:accent2>
      <a:accent3>
        <a:srgbClr val="1F40E6"/>
      </a:accent3>
      <a:accent4>
        <a:srgbClr val="AAE6F0"/>
      </a:accent4>
      <a:accent5>
        <a:srgbClr val="3C96B4"/>
      </a:accent5>
      <a:accent6>
        <a:srgbClr val="AFC3FF"/>
      </a:accent6>
      <a:hlink>
        <a:srgbClr val="00A9F4"/>
      </a:hlink>
      <a:folHlink>
        <a:srgbClr val="00A9F4"/>
      </a:folHlink>
    </a:clrScheme>
    <a:fontScheme name="Custom Scheme Fonts">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Custom Scheme 2">
      <a:dk1>
        <a:srgbClr val="000000"/>
      </a:dk1>
      <a:lt1>
        <a:srgbClr val="FFFFFF"/>
      </a:lt1>
      <a:dk2>
        <a:srgbClr val="051C2C"/>
      </a:dk2>
      <a:lt2>
        <a:srgbClr val="FFFFFF"/>
      </a:lt2>
      <a:accent1>
        <a:srgbClr val="051C2C"/>
      </a:accent1>
      <a:accent2>
        <a:srgbClr val="00A9F4"/>
      </a:accent2>
      <a:accent3>
        <a:srgbClr val="1F40E6"/>
      </a:accent3>
      <a:accent4>
        <a:srgbClr val="AAE6F0"/>
      </a:accent4>
      <a:accent5>
        <a:srgbClr val="3C96B4"/>
      </a:accent5>
      <a:accent6>
        <a:srgbClr val="AFC3FF"/>
      </a:accent6>
      <a:hlink>
        <a:srgbClr val="00A9F4"/>
      </a:hlink>
      <a:folHlink>
        <a:srgbClr val="00A9F4"/>
      </a:folHlink>
    </a:clrScheme>
    <a:fontScheme name="Custom Scheme2 Fonts">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2" Type="http://schemas.microsoft.com/office/2011/relationships/webextension" Target="webextension2.xml"/><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525" row="2">
    <wetp:webextensionref xmlns:r="http://schemas.openxmlformats.org/officeDocument/2006/relationships" r:id="rId1"/>
  </wetp:taskpane>
  <wetp:taskpane dockstate="right" visibility="0" width="525" row="2">
    <wetp:webextensionref xmlns:r="http://schemas.openxmlformats.org/officeDocument/2006/relationships" r:id="rId2"/>
  </wetp:taskpane>
</wetp:taskpanes>
</file>

<file path=ppt/webextensions/webextension1.xml><?xml version="1.0" encoding="utf-8"?>
<we:webextension xmlns:we="http://schemas.microsoft.com/office/webextensions/webextension/2010/11" id="{6A0CBA32-4C1F-4D0C-967B-64D2E0468C8F}">
  <we:reference id="5332053f-08b1-4ad5-b936-144d44d33f40" version="2.1.0.2" store="EXCatalog" storeType="EXCatalog"/>
  <we:alternateReferences/>
  <we:properties/>
  <we:bindings/>
  <we:snapshot xmlns:r="http://schemas.openxmlformats.org/officeDocument/2006/relationships"/>
</we:webextension>
</file>

<file path=ppt/webextensions/webextension2.xml><?xml version="1.0" encoding="utf-8"?>
<we:webextension xmlns:we="http://schemas.microsoft.com/office/webextensions/webextension/2010/11" id="{32526217-06BD-41AB-ABC9-BB1462DFE64E}">
  <we:reference id="e74ca2a7-5e50-4ebf-bfa5-bb75c7950374" version="4.0.0.0" store="EXCatalog" storeType="EXCatalog"/>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c37ac4fa-902d-4f29-bbdc-3877ea87d1ce" xsi:nil="true"/>
    <lcf76f155ced4ddcb4097134ff3c332f xmlns="f419a087-1e80-495d-85c4-486fa6b09cae">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CD0E9D229717A45A0F014C745A02018" ma:contentTypeVersion="10" ma:contentTypeDescription="Create a new document." ma:contentTypeScope="" ma:versionID="087ab3fbaaeda3cc705f7fed1fb6f6c4">
  <xsd:schema xmlns:xsd="http://www.w3.org/2001/XMLSchema" xmlns:xs="http://www.w3.org/2001/XMLSchema" xmlns:p="http://schemas.microsoft.com/office/2006/metadata/properties" xmlns:ns2="f419a087-1e80-495d-85c4-486fa6b09cae" xmlns:ns3="c37ac4fa-902d-4f29-bbdc-3877ea87d1ce" targetNamespace="http://schemas.microsoft.com/office/2006/metadata/properties" ma:root="true" ma:fieldsID="91e5fd488d7063b5812e2ee161ca4dd8" ns2:_="" ns3:_="">
    <xsd:import namespace="f419a087-1e80-495d-85c4-486fa6b09cae"/>
    <xsd:import namespace="c37ac4fa-902d-4f29-bbdc-3877ea87d1c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419a087-1e80-495d-85c4-486fa6b09ca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a102f585-f336-4ab5-8023-668eed9f00b2"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37ac4fa-902d-4f29-bbdc-3877ea87d1ce"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62af1a2d-7cff-4f55-99dc-3de56818a427}" ma:internalName="TaxCatchAll" ma:showField="CatchAllData" ma:web="c37ac4fa-902d-4f29-bbdc-3877ea87d1c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B50EE39-9B4D-4C3C-8505-D8D6A5EC6B2C}">
  <ds:schemaRefs>
    <ds:schemaRef ds:uri="http://schemas.microsoft.com/sharepoint/v3/contenttype/forms"/>
  </ds:schemaRefs>
</ds:datastoreItem>
</file>

<file path=customXml/itemProps2.xml><?xml version="1.0" encoding="utf-8"?>
<ds:datastoreItem xmlns:ds="http://schemas.openxmlformats.org/officeDocument/2006/customXml" ds:itemID="{67DF283F-4B82-4892-8EF9-70B9B3E3286B}">
  <ds:schemaRefs>
    <ds:schemaRef ds:uri="http://schemas.microsoft.com/office/2006/documentManagement/types"/>
    <ds:schemaRef ds:uri="http://schemas.openxmlformats.org/package/2006/metadata/core-properties"/>
    <ds:schemaRef ds:uri="http://schemas.microsoft.com/office/2006/metadata/properties"/>
    <ds:schemaRef ds:uri="http://www.w3.org/XML/1998/namespace"/>
    <ds:schemaRef ds:uri="f419a087-1e80-495d-85c4-486fa6b09cae"/>
    <ds:schemaRef ds:uri="c37ac4fa-902d-4f29-bbdc-3877ea87d1ce"/>
    <ds:schemaRef ds:uri="http://purl.org/dc/dcmitype/"/>
    <ds:schemaRef ds:uri="http://schemas.microsoft.com/office/infopath/2007/PartnerControls"/>
    <ds:schemaRef ds:uri="http://purl.org/dc/terms/"/>
    <ds:schemaRef ds:uri="http://purl.org/dc/elements/1.1/"/>
  </ds:schemaRefs>
</ds:datastoreItem>
</file>

<file path=customXml/itemProps3.xml><?xml version="1.0" encoding="utf-8"?>
<ds:datastoreItem xmlns:ds="http://schemas.openxmlformats.org/officeDocument/2006/customXml" ds:itemID="{557BAA8F-15AC-4DB5-87BD-FD01DE78130B}">
  <ds:schemaRefs>
    <ds:schemaRef ds:uri="c37ac4fa-902d-4f29-bbdc-3877ea87d1ce"/>
    <ds:schemaRef ds:uri="f419a087-1e80-495d-85c4-486fa6b09ca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blank</Template>
  <TotalTime>234</TotalTime>
  <Words>433</Words>
  <Application>Microsoft Office PowerPoint</Application>
  <PresentationFormat>Widescreen</PresentationFormat>
  <Paragraphs>52</Paragraphs>
  <Slides>4</Slides>
  <Notes>1</Notes>
  <HiddenSlides>0</HiddenSlides>
  <MMClips>0</MMClips>
  <ScaleCrop>false</ScaleCrop>
  <HeadingPairs>
    <vt:vector size="8" baseType="variant">
      <vt:variant>
        <vt:lpstr>Fonts Used</vt:lpstr>
      </vt:variant>
      <vt:variant>
        <vt:i4>5</vt:i4>
      </vt:variant>
      <vt:variant>
        <vt:lpstr>Theme</vt:lpstr>
      </vt:variant>
      <vt:variant>
        <vt:i4>5</vt:i4>
      </vt:variant>
      <vt:variant>
        <vt:lpstr>Embedded OLE Servers</vt:lpstr>
      </vt:variant>
      <vt:variant>
        <vt:i4>1</vt:i4>
      </vt:variant>
      <vt:variant>
        <vt:lpstr>Slide Titles</vt:lpstr>
      </vt:variant>
      <vt:variant>
        <vt:i4>4</vt:i4>
      </vt:variant>
    </vt:vector>
  </HeadingPairs>
  <TitlesOfParts>
    <vt:vector size="15" baseType="lpstr">
      <vt:lpstr>Aptos</vt:lpstr>
      <vt:lpstr>Arial</vt:lpstr>
      <vt:lpstr>Georgia</vt:lpstr>
      <vt:lpstr>Segoe UI</vt:lpstr>
      <vt:lpstr>Wingdings</vt:lpstr>
      <vt:lpstr>White</vt:lpstr>
      <vt:lpstr>Contrast</vt:lpstr>
      <vt:lpstr>Horizontal Theme</vt:lpstr>
      <vt:lpstr>ERCOT_Theme16x9</vt:lpstr>
      <vt:lpstr>Vertical Theme</vt:lpstr>
      <vt:lpstr>think-cell Slide</vt:lpstr>
      <vt:lpstr>Large Load Batch Study Process</vt:lpstr>
      <vt:lpstr>Batch Study Process Overview</vt:lpstr>
      <vt:lpstr>Batch Study Stakeholder Engagement Plan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Filippo Lodesani</dc:creator>
  <cp:keywords/>
  <dc:description/>
  <cp:lastModifiedBy>Billo, Jeffrey</cp:lastModifiedBy>
  <cp:revision>7</cp:revision>
  <cp:lastPrinted>2018-10-30T20:37:12Z</cp:lastPrinted>
  <dcterms:created xsi:type="dcterms:W3CDTF">2025-11-06T15:34:16Z</dcterms:created>
  <dcterms:modified xsi:type="dcterms:W3CDTF">2026-01-20T18:25:46Z</dcterms:modified>
  <cp:category/>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1628964</vt:lpwstr>
  </property>
  <property fmtid="{D5CDD505-2E9C-101B-9397-08002B2CF9AE}" pid="3" name="NXPowerLiteSettings">
    <vt:lpwstr>C9000A38044001</vt:lpwstr>
  </property>
  <property fmtid="{D5CDD505-2E9C-101B-9397-08002B2CF9AE}" pid="4" name="NXPowerLiteVersion">
    <vt:lpwstr>D7.1.14</vt:lpwstr>
  </property>
  <property fmtid="{D5CDD505-2E9C-101B-9397-08002B2CF9AE}" pid="5" name="PPT">
    <vt:lpwstr>Hello</vt:lpwstr>
  </property>
  <property fmtid="{D5CDD505-2E9C-101B-9397-08002B2CF9AE}" pid="6" name="TemplateVersion">
    <vt:lpwstr>4</vt:lpwstr>
  </property>
  <property fmtid="{D5CDD505-2E9C-101B-9397-08002B2CF9AE}" pid="7" name="TemplateLastEdited">
    <vt:lpwstr>2024-05-30 01:34 PM</vt:lpwstr>
  </property>
  <property fmtid="{D5CDD505-2E9C-101B-9397-08002B2CF9AE}" pid="8" name="TemplateCreated">
    <vt:lpwstr>2019-02-27 01:18 PM</vt:lpwstr>
  </property>
  <property fmtid="{D5CDD505-2E9C-101B-9397-08002B2CF9AE}" pid="9" name="MSIP_Label_83303d7c-e5a3-4cc8-90eb-69bfd7570ac4_Enabled">
    <vt:lpwstr>True</vt:lpwstr>
  </property>
  <property fmtid="{D5CDD505-2E9C-101B-9397-08002B2CF9AE}" pid="10" name="MSIP_Label_83303d7c-e5a3-4cc8-90eb-69bfd7570ac4_SiteId">
    <vt:lpwstr>cc8936bc-9382-4fff-87cb-6f55999549e7</vt:lpwstr>
  </property>
  <property fmtid="{D5CDD505-2E9C-101B-9397-08002B2CF9AE}" pid="11" name="MSIP_Label_83303d7c-e5a3-4cc8-90eb-69bfd7570ac4_SetDate">
    <vt:lpwstr>2025-11-06T19:23:43Z</vt:lpwstr>
  </property>
  <property fmtid="{D5CDD505-2E9C-101B-9397-08002B2CF9AE}" pid="12" name="MSIP_Label_83303d7c-e5a3-4cc8-90eb-69bfd7570ac4_Name">
    <vt:lpwstr>Client Confidential</vt:lpwstr>
  </property>
  <property fmtid="{D5CDD505-2E9C-101B-9397-08002B2CF9AE}" pid="13" name="MSIP_Label_83303d7c-e5a3-4cc8-90eb-69bfd7570ac4_ActionId">
    <vt:lpwstr>06b3454a-863c-4aa5-a7e0-f7a6bd4ad799</vt:lpwstr>
  </property>
  <property fmtid="{D5CDD505-2E9C-101B-9397-08002B2CF9AE}" pid="14" name="MSIP_Label_83303d7c-e5a3-4cc8-90eb-69bfd7570ac4_Removed">
    <vt:lpwstr>False</vt:lpwstr>
  </property>
  <property fmtid="{D5CDD505-2E9C-101B-9397-08002B2CF9AE}" pid="15" name="MSIP_Label_83303d7c-e5a3-4cc8-90eb-69bfd7570ac4_Extended_MSFT_Method">
    <vt:lpwstr>Standard</vt:lpwstr>
  </property>
  <property fmtid="{D5CDD505-2E9C-101B-9397-08002B2CF9AE}" pid="16" name="Sensitivity">
    <vt:lpwstr>Client Confidential</vt:lpwstr>
  </property>
  <property fmtid="{D5CDD505-2E9C-101B-9397-08002B2CF9AE}" pid="17" name="DataSource">
    <vt:lpwstr>2;#Internal|0b10eabc-00d3-4553-8252-f6efa1cda259</vt:lpwstr>
  </property>
  <property fmtid="{D5CDD505-2E9C-101B-9397-08002B2CF9AE}" pid="18" name="MediaServiceImageTags">
    <vt:lpwstr/>
  </property>
  <property fmtid="{D5CDD505-2E9C-101B-9397-08002B2CF9AE}" pid="19" name="ContentTypeId">
    <vt:lpwstr>0x0101003CD0E9D229717A45A0F014C745A02018</vt:lpwstr>
  </property>
  <property fmtid="{D5CDD505-2E9C-101B-9397-08002B2CF9AE}" pid="20" name="SourceSystem">
    <vt:lpwstr>1;#SPE|e1155322-03d8-4904-a51c-d7d7cbd8ca84</vt:lpwstr>
  </property>
  <property fmtid="{D5CDD505-2E9C-101B-9397-08002B2CF9AE}" pid="21" name="_dlc_DocIdItemGuid">
    <vt:lpwstr>fd54e5aa-962f-4a69-8e50-05496edfc9b6</vt:lpwstr>
  </property>
  <property fmtid="{D5CDD505-2E9C-101B-9397-08002B2CF9AE}" pid="22" name="MSIP_Label_7084cbda-52b8-46fb-a7b7-cb5bd465ed85_Enabled">
    <vt:lpwstr>true</vt:lpwstr>
  </property>
  <property fmtid="{D5CDD505-2E9C-101B-9397-08002B2CF9AE}" pid="23" name="MSIP_Label_7084cbda-52b8-46fb-a7b7-cb5bd465ed85_SetDate">
    <vt:lpwstr>2026-01-08T22:50:11Z</vt:lpwstr>
  </property>
  <property fmtid="{D5CDD505-2E9C-101B-9397-08002B2CF9AE}" pid="24" name="MSIP_Label_7084cbda-52b8-46fb-a7b7-cb5bd465ed85_Method">
    <vt:lpwstr>Standard</vt:lpwstr>
  </property>
  <property fmtid="{D5CDD505-2E9C-101B-9397-08002B2CF9AE}" pid="25" name="MSIP_Label_7084cbda-52b8-46fb-a7b7-cb5bd465ed85_Name">
    <vt:lpwstr>Internal</vt:lpwstr>
  </property>
  <property fmtid="{D5CDD505-2E9C-101B-9397-08002B2CF9AE}" pid="26" name="MSIP_Label_7084cbda-52b8-46fb-a7b7-cb5bd465ed85_SiteId">
    <vt:lpwstr>0afb747d-bff7-4596-a9fc-950ef9e0ec45</vt:lpwstr>
  </property>
  <property fmtid="{D5CDD505-2E9C-101B-9397-08002B2CF9AE}" pid="27" name="MSIP_Label_7084cbda-52b8-46fb-a7b7-cb5bd465ed85_ActionId">
    <vt:lpwstr>276317a4-0151-42f6-8b72-9f8ae09eec85</vt:lpwstr>
  </property>
  <property fmtid="{D5CDD505-2E9C-101B-9397-08002B2CF9AE}" pid="28" name="MSIP_Label_7084cbda-52b8-46fb-a7b7-cb5bd465ed85_ContentBits">
    <vt:lpwstr>0</vt:lpwstr>
  </property>
  <property fmtid="{D5CDD505-2E9C-101B-9397-08002B2CF9AE}" pid="29" name="MSIP_Label_7084cbda-52b8-46fb-a7b7-cb5bd465ed85_Tag">
    <vt:lpwstr>10, 3, 0, 2</vt:lpwstr>
  </property>
</Properties>
</file>